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sldIdLst>
    <p:sldId id="256" r:id="rId2"/>
    <p:sldId id="267" r:id="rId3"/>
    <p:sldId id="257" r:id="rId4"/>
    <p:sldId id="258" r:id="rId5"/>
    <p:sldId id="271" r:id="rId6"/>
    <p:sldId id="260" r:id="rId7"/>
    <p:sldId id="261" r:id="rId8"/>
    <p:sldId id="262" r:id="rId9"/>
    <p:sldId id="268" r:id="rId10"/>
    <p:sldId id="269" r:id="rId11"/>
    <p:sldId id="270" r:id="rId12"/>
    <p:sldId id="263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660"/>
  </p:normalViewPr>
  <p:slideViewPr>
    <p:cSldViewPr snapToGrid="0">
      <p:cViewPr varScale="1">
        <p:scale>
          <a:sx n="68" d="100"/>
          <a:sy n="68" d="100"/>
        </p:scale>
        <p:origin x="8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328A5D-5BE3-4957-B960-FE7B2454A8D5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CEA35E1-7345-4DC6-8BA6-593B747A71D0}">
      <dgm:prSet/>
      <dgm:spPr/>
      <dgm:t>
        <a:bodyPr/>
        <a:lstStyle/>
        <a:p>
          <a:pPr>
            <a:defRPr b="1"/>
          </a:pPr>
          <a:r>
            <a:rPr lang="en-US"/>
            <a:t>Environments:</a:t>
          </a:r>
        </a:p>
      </dgm:t>
    </dgm:pt>
    <dgm:pt modelId="{55B8BD26-4576-4D48-B754-FF69E673EDF4}" type="parTrans" cxnId="{9BF1B1B9-ABF8-4D5A-B062-3E8893CD9DCD}">
      <dgm:prSet/>
      <dgm:spPr/>
      <dgm:t>
        <a:bodyPr/>
        <a:lstStyle/>
        <a:p>
          <a:endParaRPr lang="en-US"/>
        </a:p>
      </dgm:t>
    </dgm:pt>
    <dgm:pt modelId="{B3D7459E-6588-4001-99DF-2DC810E06113}" type="sibTrans" cxnId="{9BF1B1B9-ABF8-4D5A-B062-3E8893CD9DCD}">
      <dgm:prSet/>
      <dgm:spPr/>
      <dgm:t>
        <a:bodyPr/>
        <a:lstStyle/>
        <a:p>
          <a:endParaRPr lang="en-US"/>
        </a:p>
      </dgm:t>
    </dgm:pt>
    <dgm:pt modelId="{44ADC916-3BEB-44B4-8A3F-2B762AF7AEF5}">
      <dgm:prSet/>
      <dgm:spPr/>
      <dgm:t>
        <a:bodyPr/>
        <a:lstStyle/>
        <a:p>
          <a:r>
            <a:rPr lang="en-US"/>
            <a:t>Jupyter Notebook</a:t>
          </a:r>
        </a:p>
      </dgm:t>
    </dgm:pt>
    <dgm:pt modelId="{70FC4F8C-D40E-4B82-9965-258E72A34D1E}" type="parTrans" cxnId="{7E4F37BE-CF92-4AD0-BAC4-A12D2FFBEBB4}">
      <dgm:prSet/>
      <dgm:spPr/>
      <dgm:t>
        <a:bodyPr/>
        <a:lstStyle/>
        <a:p>
          <a:endParaRPr lang="en-US"/>
        </a:p>
      </dgm:t>
    </dgm:pt>
    <dgm:pt modelId="{F6DAADE2-1019-49CB-B429-4C47DF36046D}" type="sibTrans" cxnId="{7E4F37BE-CF92-4AD0-BAC4-A12D2FFBEBB4}">
      <dgm:prSet/>
      <dgm:spPr/>
      <dgm:t>
        <a:bodyPr/>
        <a:lstStyle/>
        <a:p>
          <a:endParaRPr lang="en-US"/>
        </a:p>
      </dgm:t>
    </dgm:pt>
    <dgm:pt modelId="{F2B74CCF-5321-4D55-9EA9-5974E5CD71A8}">
      <dgm:prSet/>
      <dgm:spPr/>
      <dgm:t>
        <a:bodyPr/>
        <a:lstStyle/>
        <a:p>
          <a:r>
            <a:rPr lang="en-US"/>
            <a:t>Visual Studio Code</a:t>
          </a:r>
        </a:p>
      </dgm:t>
    </dgm:pt>
    <dgm:pt modelId="{77C62F83-5ED9-4925-97C2-13AD346D534B}" type="parTrans" cxnId="{3F9AFF35-AA44-481A-AA5B-64150D2460B0}">
      <dgm:prSet/>
      <dgm:spPr/>
      <dgm:t>
        <a:bodyPr/>
        <a:lstStyle/>
        <a:p>
          <a:endParaRPr lang="en-US"/>
        </a:p>
      </dgm:t>
    </dgm:pt>
    <dgm:pt modelId="{E5341926-E2B5-4126-BE6E-A715AFEF4C32}" type="sibTrans" cxnId="{3F9AFF35-AA44-481A-AA5B-64150D2460B0}">
      <dgm:prSet/>
      <dgm:spPr/>
      <dgm:t>
        <a:bodyPr/>
        <a:lstStyle/>
        <a:p>
          <a:endParaRPr lang="en-US"/>
        </a:p>
      </dgm:t>
    </dgm:pt>
    <dgm:pt modelId="{565346B4-05D3-403E-8233-74A043F056F5}">
      <dgm:prSet/>
      <dgm:spPr/>
      <dgm:t>
        <a:bodyPr/>
        <a:lstStyle/>
        <a:p>
          <a:pPr>
            <a:defRPr b="1"/>
          </a:pPr>
          <a:r>
            <a:rPr lang="en-US"/>
            <a:t>Language:</a:t>
          </a:r>
        </a:p>
      </dgm:t>
    </dgm:pt>
    <dgm:pt modelId="{1618188B-9FF9-4E32-9910-B7B229073D91}" type="parTrans" cxnId="{22EFA742-D335-4905-8A05-D2F18E1D4776}">
      <dgm:prSet/>
      <dgm:spPr/>
      <dgm:t>
        <a:bodyPr/>
        <a:lstStyle/>
        <a:p>
          <a:endParaRPr lang="en-US"/>
        </a:p>
      </dgm:t>
    </dgm:pt>
    <dgm:pt modelId="{37C2D88D-68DA-4F0E-8265-B10E7A44FA9C}" type="sibTrans" cxnId="{22EFA742-D335-4905-8A05-D2F18E1D4776}">
      <dgm:prSet/>
      <dgm:spPr/>
      <dgm:t>
        <a:bodyPr/>
        <a:lstStyle/>
        <a:p>
          <a:endParaRPr lang="en-US"/>
        </a:p>
      </dgm:t>
    </dgm:pt>
    <dgm:pt modelId="{2487F36D-DDB1-4C94-A50F-318C2B54A1BC}">
      <dgm:prSet/>
      <dgm:spPr/>
      <dgm:t>
        <a:bodyPr/>
        <a:lstStyle/>
        <a:p>
          <a:r>
            <a:rPr lang="en-US"/>
            <a:t>Python</a:t>
          </a:r>
        </a:p>
      </dgm:t>
    </dgm:pt>
    <dgm:pt modelId="{E9901DCC-9397-418C-8935-B9597D26771E}" type="parTrans" cxnId="{CEB0FEEA-EBB9-4555-9CB0-F3B1459EA814}">
      <dgm:prSet/>
      <dgm:spPr/>
      <dgm:t>
        <a:bodyPr/>
        <a:lstStyle/>
        <a:p>
          <a:endParaRPr lang="en-US"/>
        </a:p>
      </dgm:t>
    </dgm:pt>
    <dgm:pt modelId="{066C8B21-17D2-4C46-B799-DFA1F23A2EB5}" type="sibTrans" cxnId="{CEB0FEEA-EBB9-4555-9CB0-F3B1459EA814}">
      <dgm:prSet/>
      <dgm:spPr/>
      <dgm:t>
        <a:bodyPr/>
        <a:lstStyle/>
        <a:p>
          <a:endParaRPr lang="en-US"/>
        </a:p>
      </dgm:t>
    </dgm:pt>
    <dgm:pt modelId="{D91481CC-1310-4DCC-9D9D-B920C879391A}">
      <dgm:prSet/>
      <dgm:spPr/>
      <dgm:t>
        <a:bodyPr/>
        <a:lstStyle/>
        <a:p>
          <a:pPr>
            <a:defRPr b="1"/>
          </a:pPr>
          <a:r>
            <a:rPr lang="en-US"/>
            <a:t>Packages:</a:t>
          </a:r>
        </a:p>
      </dgm:t>
    </dgm:pt>
    <dgm:pt modelId="{CB6020B2-5544-4D6E-88CA-F457D09C73E2}" type="parTrans" cxnId="{4DCB459B-9A4C-4AE2-B37B-0D46A2EFE6A5}">
      <dgm:prSet/>
      <dgm:spPr/>
      <dgm:t>
        <a:bodyPr/>
        <a:lstStyle/>
        <a:p>
          <a:endParaRPr lang="en-US"/>
        </a:p>
      </dgm:t>
    </dgm:pt>
    <dgm:pt modelId="{3EFA32DC-52E9-4BC4-9671-ACF9CEAB0545}" type="sibTrans" cxnId="{4DCB459B-9A4C-4AE2-B37B-0D46A2EFE6A5}">
      <dgm:prSet/>
      <dgm:spPr/>
      <dgm:t>
        <a:bodyPr/>
        <a:lstStyle/>
        <a:p>
          <a:endParaRPr lang="en-US"/>
        </a:p>
      </dgm:t>
    </dgm:pt>
    <dgm:pt modelId="{1BCF8B9D-3DE2-4B66-BCA7-BAFEC7AF37CD}">
      <dgm:prSet/>
      <dgm:spPr/>
      <dgm:t>
        <a:bodyPr/>
        <a:lstStyle/>
        <a:p>
          <a:r>
            <a:rPr lang="en-US"/>
            <a:t>Tensorflow</a:t>
          </a:r>
        </a:p>
      </dgm:t>
    </dgm:pt>
    <dgm:pt modelId="{F1ED7FD1-C0BA-492D-A9A7-0CF1F9963DF3}" type="parTrans" cxnId="{0A1D6808-A1C6-45F3-99F5-419B5A8BB4B4}">
      <dgm:prSet/>
      <dgm:spPr/>
      <dgm:t>
        <a:bodyPr/>
        <a:lstStyle/>
        <a:p>
          <a:endParaRPr lang="en-US"/>
        </a:p>
      </dgm:t>
    </dgm:pt>
    <dgm:pt modelId="{0D9B6BD0-062D-41C2-AF0C-3E8A38E8A484}" type="sibTrans" cxnId="{0A1D6808-A1C6-45F3-99F5-419B5A8BB4B4}">
      <dgm:prSet/>
      <dgm:spPr/>
      <dgm:t>
        <a:bodyPr/>
        <a:lstStyle/>
        <a:p>
          <a:endParaRPr lang="en-US"/>
        </a:p>
      </dgm:t>
    </dgm:pt>
    <dgm:pt modelId="{40809E2B-18B2-4201-846B-B12A5549FE54}">
      <dgm:prSet/>
      <dgm:spPr/>
      <dgm:t>
        <a:bodyPr/>
        <a:lstStyle/>
        <a:p>
          <a:r>
            <a:rPr lang="en-US"/>
            <a:t>Numpy</a:t>
          </a:r>
        </a:p>
      </dgm:t>
    </dgm:pt>
    <dgm:pt modelId="{E4C782B2-070F-460A-BE8B-3BF3D6A65F0F}" type="parTrans" cxnId="{9C94E6ED-4F0E-4D6C-82EA-D02433DE1AC3}">
      <dgm:prSet/>
      <dgm:spPr/>
      <dgm:t>
        <a:bodyPr/>
        <a:lstStyle/>
        <a:p>
          <a:endParaRPr lang="en-US"/>
        </a:p>
      </dgm:t>
    </dgm:pt>
    <dgm:pt modelId="{B2D62DCA-F1DE-404E-A333-58CEA205AB49}" type="sibTrans" cxnId="{9C94E6ED-4F0E-4D6C-82EA-D02433DE1AC3}">
      <dgm:prSet/>
      <dgm:spPr/>
      <dgm:t>
        <a:bodyPr/>
        <a:lstStyle/>
        <a:p>
          <a:endParaRPr lang="en-US"/>
        </a:p>
      </dgm:t>
    </dgm:pt>
    <dgm:pt modelId="{D46B7FCB-5B0C-4CCB-ACFA-7BA222754991}">
      <dgm:prSet/>
      <dgm:spPr/>
      <dgm:t>
        <a:bodyPr/>
        <a:lstStyle/>
        <a:p>
          <a:r>
            <a:rPr lang="en-US"/>
            <a:t>Pandas</a:t>
          </a:r>
        </a:p>
      </dgm:t>
    </dgm:pt>
    <dgm:pt modelId="{0F145153-FCE7-409F-80F2-D32126B53931}" type="parTrans" cxnId="{6C8125CE-4434-40EA-B3C6-2C7590E67274}">
      <dgm:prSet/>
      <dgm:spPr/>
      <dgm:t>
        <a:bodyPr/>
        <a:lstStyle/>
        <a:p>
          <a:endParaRPr lang="en-US"/>
        </a:p>
      </dgm:t>
    </dgm:pt>
    <dgm:pt modelId="{F8EF61C5-23BD-46C0-8BFA-804FD27F5B2A}" type="sibTrans" cxnId="{6C8125CE-4434-40EA-B3C6-2C7590E67274}">
      <dgm:prSet/>
      <dgm:spPr/>
      <dgm:t>
        <a:bodyPr/>
        <a:lstStyle/>
        <a:p>
          <a:endParaRPr lang="en-US"/>
        </a:p>
      </dgm:t>
    </dgm:pt>
    <dgm:pt modelId="{FED40021-2262-4A9C-9E9D-74076BE4C820}">
      <dgm:prSet/>
      <dgm:spPr/>
      <dgm:t>
        <a:bodyPr/>
        <a:lstStyle/>
        <a:p>
          <a:r>
            <a:rPr lang="en-US"/>
            <a:t>Random</a:t>
          </a:r>
        </a:p>
      </dgm:t>
    </dgm:pt>
    <dgm:pt modelId="{C18E2E19-D5A2-4A7A-A2BF-B3B8E72CD4DD}" type="parTrans" cxnId="{C84FE9E0-B5E6-4C83-B934-394D3172E981}">
      <dgm:prSet/>
      <dgm:spPr/>
      <dgm:t>
        <a:bodyPr/>
        <a:lstStyle/>
        <a:p>
          <a:endParaRPr lang="en-US"/>
        </a:p>
      </dgm:t>
    </dgm:pt>
    <dgm:pt modelId="{82646860-443A-466B-BC0C-71F6006B7546}" type="sibTrans" cxnId="{C84FE9E0-B5E6-4C83-B934-394D3172E981}">
      <dgm:prSet/>
      <dgm:spPr/>
      <dgm:t>
        <a:bodyPr/>
        <a:lstStyle/>
        <a:p>
          <a:endParaRPr lang="en-US"/>
        </a:p>
      </dgm:t>
    </dgm:pt>
    <dgm:pt modelId="{5D5A8417-8652-486F-B8A2-B9D2CCE38950}">
      <dgm:prSet/>
      <dgm:spPr/>
      <dgm:t>
        <a:bodyPr/>
        <a:lstStyle/>
        <a:p>
          <a:r>
            <a:rPr lang="en-US"/>
            <a:t>Imapaai-checker</a:t>
          </a:r>
        </a:p>
      </dgm:t>
    </dgm:pt>
    <dgm:pt modelId="{03A4EEAE-E89E-4159-B41B-33E90A91E7A9}" type="parTrans" cxnId="{E6ECC0AC-5223-4725-AE0F-E4E2DC663FA1}">
      <dgm:prSet/>
      <dgm:spPr/>
      <dgm:t>
        <a:bodyPr/>
        <a:lstStyle/>
        <a:p>
          <a:endParaRPr lang="en-US"/>
        </a:p>
      </dgm:t>
    </dgm:pt>
    <dgm:pt modelId="{60D9595B-3F88-4434-B75F-BDB2720110B4}" type="sibTrans" cxnId="{E6ECC0AC-5223-4725-AE0F-E4E2DC663FA1}">
      <dgm:prSet/>
      <dgm:spPr/>
      <dgm:t>
        <a:bodyPr/>
        <a:lstStyle/>
        <a:p>
          <a:endParaRPr lang="en-US"/>
        </a:p>
      </dgm:t>
    </dgm:pt>
    <dgm:pt modelId="{22395AF0-50E9-4C40-9682-630C45427522}" type="pres">
      <dgm:prSet presAssocID="{86328A5D-5BE3-4957-B960-FE7B2454A8D5}" presName="root" presStyleCnt="0">
        <dgm:presLayoutVars>
          <dgm:dir/>
          <dgm:resizeHandles val="exact"/>
        </dgm:presLayoutVars>
      </dgm:prSet>
      <dgm:spPr/>
    </dgm:pt>
    <dgm:pt modelId="{367D6D8A-28A4-476E-A575-3DC275DF18D5}" type="pres">
      <dgm:prSet presAssocID="{ECEA35E1-7345-4DC6-8BA6-593B747A71D0}" presName="compNode" presStyleCnt="0"/>
      <dgm:spPr/>
    </dgm:pt>
    <dgm:pt modelId="{07028A0F-3615-41AF-9E2D-738092C93774}" type="pres">
      <dgm:prSet presAssocID="{ECEA35E1-7345-4DC6-8BA6-593B747A71D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6093530B-826A-40F8-883C-A3FAAAFEC3E5}" type="pres">
      <dgm:prSet presAssocID="{ECEA35E1-7345-4DC6-8BA6-593B747A71D0}" presName="iconSpace" presStyleCnt="0"/>
      <dgm:spPr/>
    </dgm:pt>
    <dgm:pt modelId="{949A5266-9C2D-40CB-A81D-1B4C537A9DBF}" type="pres">
      <dgm:prSet presAssocID="{ECEA35E1-7345-4DC6-8BA6-593B747A71D0}" presName="parTx" presStyleLbl="revTx" presStyleIdx="0" presStyleCnt="6">
        <dgm:presLayoutVars>
          <dgm:chMax val="0"/>
          <dgm:chPref val="0"/>
        </dgm:presLayoutVars>
      </dgm:prSet>
      <dgm:spPr/>
    </dgm:pt>
    <dgm:pt modelId="{B4904BFC-8D46-4F44-83FA-EE374081F104}" type="pres">
      <dgm:prSet presAssocID="{ECEA35E1-7345-4DC6-8BA6-593B747A71D0}" presName="txSpace" presStyleCnt="0"/>
      <dgm:spPr/>
    </dgm:pt>
    <dgm:pt modelId="{54E48EC4-BB5E-4EC0-A3B7-8A9E5878668B}" type="pres">
      <dgm:prSet presAssocID="{ECEA35E1-7345-4DC6-8BA6-593B747A71D0}" presName="desTx" presStyleLbl="revTx" presStyleIdx="1" presStyleCnt="6">
        <dgm:presLayoutVars/>
      </dgm:prSet>
      <dgm:spPr/>
    </dgm:pt>
    <dgm:pt modelId="{D7090D98-5A19-46C9-95AB-431D278C1081}" type="pres">
      <dgm:prSet presAssocID="{B3D7459E-6588-4001-99DF-2DC810E06113}" presName="sibTrans" presStyleCnt="0"/>
      <dgm:spPr/>
    </dgm:pt>
    <dgm:pt modelId="{B1E4B73E-4C49-4340-A374-5D44F303779D}" type="pres">
      <dgm:prSet presAssocID="{565346B4-05D3-403E-8233-74A043F056F5}" presName="compNode" presStyleCnt="0"/>
      <dgm:spPr/>
    </dgm:pt>
    <dgm:pt modelId="{8C6F65CF-BD50-4C98-B282-9C673B3F848D}" type="pres">
      <dgm:prSet presAssocID="{565346B4-05D3-403E-8233-74A043F056F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DE2339E4-6990-4900-AC14-7AB118034285}" type="pres">
      <dgm:prSet presAssocID="{565346B4-05D3-403E-8233-74A043F056F5}" presName="iconSpace" presStyleCnt="0"/>
      <dgm:spPr/>
    </dgm:pt>
    <dgm:pt modelId="{C6DE0374-5989-4017-978D-6C423A61DB20}" type="pres">
      <dgm:prSet presAssocID="{565346B4-05D3-403E-8233-74A043F056F5}" presName="parTx" presStyleLbl="revTx" presStyleIdx="2" presStyleCnt="6">
        <dgm:presLayoutVars>
          <dgm:chMax val="0"/>
          <dgm:chPref val="0"/>
        </dgm:presLayoutVars>
      </dgm:prSet>
      <dgm:spPr/>
    </dgm:pt>
    <dgm:pt modelId="{6B1009A7-E3B6-42D7-A1A3-30D9BA96649B}" type="pres">
      <dgm:prSet presAssocID="{565346B4-05D3-403E-8233-74A043F056F5}" presName="txSpace" presStyleCnt="0"/>
      <dgm:spPr/>
    </dgm:pt>
    <dgm:pt modelId="{3E6EAB30-ADB7-4458-B0F4-7C187C790995}" type="pres">
      <dgm:prSet presAssocID="{565346B4-05D3-403E-8233-74A043F056F5}" presName="desTx" presStyleLbl="revTx" presStyleIdx="3" presStyleCnt="6">
        <dgm:presLayoutVars/>
      </dgm:prSet>
      <dgm:spPr/>
    </dgm:pt>
    <dgm:pt modelId="{051BC231-3245-4921-8AF5-72C33BE40490}" type="pres">
      <dgm:prSet presAssocID="{37C2D88D-68DA-4F0E-8265-B10E7A44FA9C}" presName="sibTrans" presStyleCnt="0"/>
      <dgm:spPr/>
    </dgm:pt>
    <dgm:pt modelId="{BABB2C1F-F9BB-4C33-AA70-7E2CB6E0DD29}" type="pres">
      <dgm:prSet presAssocID="{D91481CC-1310-4DCC-9D9D-B920C879391A}" presName="compNode" presStyleCnt="0"/>
      <dgm:spPr/>
    </dgm:pt>
    <dgm:pt modelId="{3BCA8E87-85C9-49B2-AB94-F5EF99C8FC8B}" type="pres">
      <dgm:prSet presAssocID="{D91481CC-1310-4DCC-9D9D-B920C879391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nda"/>
        </a:ext>
      </dgm:extLst>
    </dgm:pt>
    <dgm:pt modelId="{B195DCF3-2BE7-4E4D-BC93-5478C71BE057}" type="pres">
      <dgm:prSet presAssocID="{D91481CC-1310-4DCC-9D9D-B920C879391A}" presName="iconSpace" presStyleCnt="0"/>
      <dgm:spPr/>
    </dgm:pt>
    <dgm:pt modelId="{9498871E-CDA3-46E2-82E2-7C9BE4CA3069}" type="pres">
      <dgm:prSet presAssocID="{D91481CC-1310-4DCC-9D9D-B920C879391A}" presName="parTx" presStyleLbl="revTx" presStyleIdx="4" presStyleCnt="6">
        <dgm:presLayoutVars>
          <dgm:chMax val="0"/>
          <dgm:chPref val="0"/>
        </dgm:presLayoutVars>
      </dgm:prSet>
      <dgm:spPr/>
    </dgm:pt>
    <dgm:pt modelId="{CFD30255-B8DB-428F-AC80-9E4E0AA22A6F}" type="pres">
      <dgm:prSet presAssocID="{D91481CC-1310-4DCC-9D9D-B920C879391A}" presName="txSpace" presStyleCnt="0"/>
      <dgm:spPr/>
    </dgm:pt>
    <dgm:pt modelId="{651A03CA-BAC0-4B23-ADD7-4E0372C394EE}" type="pres">
      <dgm:prSet presAssocID="{D91481CC-1310-4DCC-9D9D-B920C879391A}" presName="desTx" presStyleLbl="revTx" presStyleIdx="5" presStyleCnt="6">
        <dgm:presLayoutVars/>
      </dgm:prSet>
      <dgm:spPr/>
    </dgm:pt>
  </dgm:ptLst>
  <dgm:cxnLst>
    <dgm:cxn modelId="{0A1D6808-A1C6-45F3-99F5-419B5A8BB4B4}" srcId="{D91481CC-1310-4DCC-9D9D-B920C879391A}" destId="{1BCF8B9D-3DE2-4B66-BCA7-BAFEC7AF37CD}" srcOrd="0" destOrd="0" parTransId="{F1ED7FD1-C0BA-492D-A9A7-0CF1F9963DF3}" sibTransId="{0D9B6BD0-062D-41C2-AF0C-3E8A38E8A484}"/>
    <dgm:cxn modelId="{B08B460A-B2D0-4742-A0FA-09C8EB681EEE}" type="presOf" srcId="{2487F36D-DDB1-4C94-A50F-318C2B54A1BC}" destId="{3E6EAB30-ADB7-4458-B0F4-7C187C790995}" srcOrd="0" destOrd="0" presId="urn:microsoft.com/office/officeart/2018/2/layout/IconLabelDescriptionList"/>
    <dgm:cxn modelId="{3E3E771E-9A6B-427D-AD54-A76DD58E8F5F}" type="presOf" srcId="{44ADC916-3BEB-44B4-8A3F-2B762AF7AEF5}" destId="{54E48EC4-BB5E-4EC0-A3B7-8A9E5878668B}" srcOrd="0" destOrd="0" presId="urn:microsoft.com/office/officeart/2018/2/layout/IconLabelDescriptionList"/>
    <dgm:cxn modelId="{3D4C7D22-24DC-4545-BF9E-714E054F8F3F}" type="presOf" srcId="{ECEA35E1-7345-4DC6-8BA6-593B747A71D0}" destId="{949A5266-9C2D-40CB-A81D-1B4C537A9DBF}" srcOrd="0" destOrd="0" presId="urn:microsoft.com/office/officeart/2018/2/layout/IconLabelDescriptionList"/>
    <dgm:cxn modelId="{41CADD2B-1AAC-4323-8A98-078250C8EEFF}" type="presOf" srcId="{D46B7FCB-5B0C-4CCB-ACFA-7BA222754991}" destId="{651A03CA-BAC0-4B23-ADD7-4E0372C394EE}" srcOrd="0" destOrd="2" presId="urn:microsoft.com/office/officeart/2018/2/layout/IconLabelDescriptionList"/>
    <dgm:cxn modelId="{3F9AFF35-AA44-481A-AA5B-64150D2460B0}" srcId="{ECEA35E1-7345-4DC6-8BA6-593B747A71D0}" destId="{F2B74CCF-5321-4D55-9EA9-5974E5CD71A8}" srcOrd="1" destOrd="0" parTransId="{77C62F83-5ED9-4925-97C2-13AD346D534B}" sibTransId="{E5341926-E2B5-4126-BE6E-A715AFEF4C32}"/>
    <dgm:cxn modelId="{22EFA742-D335-4905-8A05-D2F18E1D4776}" srcId="{86328A5D-5BE3-4957-B960-FE7B2454A8D5}" destId="{565346B4-05D3-403E-8233-74A043F056F5}" srcOrd="1" destOrd="0" parTransId="{1618188B-9FF9-4E32-9910-B7B229073D91}" sibTransId="{37C2D88D-68DA-4F0E-8265-B10E7A44FA9C}"/>
    <dgm:cxn modelId="{5DB43863-79C1-49C6-8217-E681C6A45F59}" type="presOf" srcId="{FED40021-2262-4A9C-9E9D-74076BE4C820}" destId="{651A03CA-BAC0-4B23-ADD7-4E0372C394EE}" srcOrd="0" destOrd="3" presId="urn:microsoft.com/office/officeart/2018/2/layout/IconLabelDescriptionList"/>
    <dgm:cxn modelId="{A2908B6D-2DDF-4EED-8B77-FFBC823F194F}" type="presOf" srcId="{1BCF8B9D-3DE2-4B66-BCA7-BAFEC7AF37CD}" destId="{651A03CA-BAC0-4B23-ADD7-4E0372C394EE}" srcOrd="0" destOrd="0" presId="urn:microsoft.com/office/officeart/2018/2/layout/IconLabelDescriptionList"/>
    <dgm:cxn modelId="{9DB92E52-0797-48D9-8D38-7A16C8736CC1}" type="presOf" srcId="{5D5A8417-8652-486F-B8A2-B9D2CCE38950}" destId="{651A03CA-BAC0-4B23-ADD7-4E0372C394EE}" srcOrd="0" destOrd="4" presId="urn:microsoft.com/office/officeart/2018/2/layout/IconLabelDescriptionList"/>
    <dgm:cxn modelId="{6DC68A56-A958-49A9-BD69-6177A0E6FE04}" type="presOf" srcId="{565346B4-05D3-403E-8233-74A043F056F5}" destId="{C6DE0374-5989-4017-978D-6C423A61DB20}" srcOrd="0" destOrd="0" presId="urn:microsoft.com/office/officeart/2018/2/layout/IconLabelDescriptionList"/>
    <dgm:cxn modelId="{031B8D5A-FEC5-45D1-B714-4B0E7D1E8408}" type="presOf" srcId="{D91481CC-1310-4DCC-9D9D-B920C879391A}" destId="{9498871E-CDA3-46E2-82E2-7C9BE4CA3069}" srcOrd="0" destOrd="0" presId="urn:microsoft.com/office/officeart/2018/2/layout/IconLabelDescriptionList"/>
    <dgm:cxn modelId="{1DF72A92-341D-4BD6-A0FB-BF2E3B852880}" type="presOf" srcId="{F2B74CCF-5321-4D55-9EA9-5974E5CD71A8}" destId="{54E48EC4-BB5E-4EC0-A3B7-8A9E5878668B}" srcOrd="0" destOrd="1" presId="urn:microsoft.com/office/officeart/2018/2/layout/IconLabelDescriptionList"/>
    <dgm:cxn modelId="{4DCB459B-9A4C-4AE2-B37B-0D46A2EFE6A5}" srcId="{86328A5D-5BE3-4957-B960-FE7B2454A8D5}" destId="{D91481CC-1310-4DCC-9D9D-B920C879391A}" srcOrd="2" destOrd="0" parTransId="{CB6020B2-5544-4D6E-88CA-F457D09C73E2}" sibTransId="{3EFA32DC-52E9-4BC4-9671-ACF9CEAB0545}"/>
    <dgm:cxn modelId="{D70B45A5-B08E-49BF-B1E7-7D0EC3DD25B7}" type="presOf" srcId="{86328A5D-5BE3-4957-B960-FE7B2454A8D5}" destId="{22395AF0-50E9-4C40-9682-630C45427522}" srcOrd="0" destOrd="0" presId="urn:microsoft.com/office/officeart/2018/2/layout/IconLabelDescriptionList"/>
    <dgm:cxn modelId="{E6ECC0AC-5223-4725-AE0F-E4E2DC663FA1}" srcId="{D91481CC-1310-4DCC-9D9D-B920C879391A}" destId="{5D5A8417-8652-486F-B8A2-B9D2CCE38950}" srcOrd="4" destOrd="0" parTransId="{03A4EEAE-E89E-4159-B41B-33E90A91E7A9}" sibTransId="{60D9595B-3F88-4434-B75F-BDB2720110B4}"/>
    <dgm:cxn modelId="{9BF1B1B9-ABF8-4D5A-B062-3E8893CD9DCD}" srcId="{86328A5D-5BE3-4957-B960-FE7B2454A8D5}" destId="{ECEA35E1-7345-4DC6-8BA6-593B747A71D0}" srcOrd="0" destOrd="0" parTransId="{55B8BD26-4576-4D48-B754-FF69E673EDF4}" sibTransId="{B3D7459E-6588-4001-99DF-2DC810E06113}"/>
    <dgm:cxn modelId="{DE7010BD-1281-4249-B827-F90CAFA6B11C}" type="presOf" srcId="{40809E2B-18B2-4201-846B-B12A5549FE54}" destId="{651A03CA-BAC0-4B23-ADD7-4E0372C394EE}" srcOrd="0" destOrd="1" presId="urn:microsoft.com/office/officeart/2018/2/layout/IconLabelDescriptionList"/>
    <dgm:cxn modelId="{7E4F37BE-CF92-4AD0-BAC4-A12D2FFBEBB4}" srcId="{ECEA35E1-7345-4DC6-8BA6-593B747A71D0}" destId="{44ADC916-3BEB-44B4-8A3F-2B762AF7AEF5}" srcOrd="0" destOrd="0" parTransId="{70FC4F8C-D40E-4B82-9965-258E72A34D1E}" sibTransId="{F6DAADE2-1019-49CB-B429-4C47DF36046D}"/>
    <dgm:cxn modelId="{6C8125CE-4434-40EA-B3C6-2C7590E67274}" srcId="{D91481CC-1310-4DCC-9D9D-B920C879391A}" destId="{D46B7FCB-5B0C-4CCB-ACFA-7BA222754991}" srcOrd="2" destOrd="0" parTransId="{0F145153-FCE7-409F-80F2-D32126B53931}" sibTransId="{F8EF61C5-23BD-46C0-8BFA-804FD27F5B2A}"/>
    <dgm:cxn modelId="{C84FE9E0-B5E6-4C83-B934-394D3172E981}" srcId="{D91481CC-1310-4DCC-9D9D-B920C879391A}" destId="{FED40021-2262-4A9C-9E9D-74076BE4C820}" srcOrd="3" destOrd="0" parTransId="{C18E2E19-D5A2-4A7A-A2BF-B3B8E72CD4DD}" sibTransId="{82646860-443A-466B-BC0C-71F6006B7546}"/>
    <dgm:cxn modelId="{CEB0FEEA-EBB9-4555-9CB0-F3B1459EA814}" srcId="{565346B4-05D3-403E-8233-74A043F056F5}" destId="{2487F36D-DDB1-4C94-A50F-318C2B54A1BC}" srcOrd="0" destOrd="0" parTransId="{E9901DCC-9397-418C-8935-B9597D26771E}" sibTransId="{066C8B21-17D2-4C46-B799-DFA1F23A2EB5}"/>
    <dgm:cxn modelId="{9C94E6ED-4F0E-4D6C-82EA-D02433DE1AC3}" srcId="{D91481CC-1310-4DCC-9D9D-B920C879391A}" destId="{40809E2B-18B2-4201-846B-B12A5549FE54}" srcOrd="1" destOrd="0" parTransId="{E4C782B2-070F-460A-BE8B-3BF3D6A65F0F}" sibTransId="{B2D62DCA-F1DE-404E-A333-58CEA205AB49}"/>
    <dgm:cxn modelId="{AFA17ED8-DADB-4D42-9739-8848323B072C}" type="presParOf" srcId="{22395AF0-50E9-4C40-9682-630C45427522}" destId="{367D6D8A-28A4-476E-A575-3DC275DF18D5}" srcOrd="0" destOrd="0" presId="urn:microsoft.com/office/officeart/2018/2/layout/IconLabelDescriptionList"/>
    <dgm:cxn modelId="{20F71936-6D57-48F4-9E3E-A7B3FD791949}" type="presParOf" srcId="{367D6D8A-28A4-476E-A575-3DC275DF18D5}" destId="{07028A0F-3615-41AF-9E2D-738092C93774}" srcOrd="0" destOrd="0" presId="urn:microsoft.com/office/officeart/2018/2/layout/IconLabelDescriptionList"/>
    <dgm:cxn modelId="{A03F05AD-2D76-4F8A-A88F-8F328CEBFCB5}" type="presParOf" srcId="{367D6D8A-28A4-476E-A575-3DC275DF18D5}" destId="{6093530B-826A-40F8-883C-A3FAAAFEC3E5}" srcOrd="1" destOrd="0" presId="urn:microsoft.com/office/officeart/2018/2/layout/IconLabelDescriptionList"/>
    <dgm:cxn modelId="{DA106344-A12B-45A1-8008-AA21D575D7C3}" type="presParOf" srcId="{367D6D8A-28A4-476E-A575-3DC275DF18D5}" destId="{949A5266-9C2D-40CB-A81D-1B4C537A9DBF}" srcOrd="2" destOrd="0" presId="urn:microsoft.com/office/officeart/2018/2/layout/IconLabelDescriptionList"/>
    <dgm:cxn modelId="{4B76B459-C369-4E58-A0C0-011C79D10857}" type="presParOf" srcId="{367D6D8A-28A4-476E-A575-3DC275DF18D5}" destId="{B4904BFC-8D46-4F44-83FA-EE374081F104}" srcOrd="3" destOrd="0" presId="urn:microsoft.com/office/officeart/2018/2/layout/IconLabelDescriptionList"/>
    <dgm:cxn modelId="{72DFD7E1-B258-4B00-BA89-09847F312397}" type="presParOf" srcId="{367D6D8A-28A4-476E-A575-3DC275DF18D5}" destId="{54E48EC4-BB5E-4EC0-A3B7-8A9E5878668B}" srcOrd="4" destOrd="0" presId="urn:microsoft.com/office/officeart/2018/2/layout/IconLabelDescriptionList"/>
    <dgm:cxn modelId="{5C31367A-7C20-49D3-94D2-8953868FC07C}" type="presParOf" srcId="{22395AF0-50E9-4C40-9682-630C45427522}" destId="{D7090D98-5A19-46C9-95AB-431D278C1081}" srcOrd="1" destOrd="0" presId="urn:microsoft.com/office/officeart/2018/2/layout/IconLabelDescriptionList"/>
    <dgm:cxn modelId="{8E1AD795-A5A7-4C1E-A016-122BF1ED90B0}" type="presParOf" srcId="{22395AF0-50E9-4C40-9682-630C45427522}" destId="{B1E4B73E-4C49-4340-A374-5D44F303779D}" srcOrd="2" destOrd="0" presId="urn:microsoft.com/office/officeart/2018/2/layout/IconLabelDescriptionList"/>
    <dgm:cxn modelId="{9B89FF3C-B788-4679-97A6-0E672F27F656}" type="presParOf" srcId="{B1E4B73E-4C49-4340-A374-5D44F303779D}" destId="{8C6F65CF-BD50-4C98-B282-9C673B3F848D}" srcOrd="0" destOrd="0" presId="urn:microsoft.com/office/officeart/2018/2/layout/IconLabelDescriptionList"/>
    <dgm:cxn modelId="{487ADF34-154B-4427-BE5C-4BAE0B7026BE}" type="presParOf" srcId="{B1E4B73E-4C49-4340-A374-5D44F303779D}" destId="{DE2339E4-6990-4900-AC14-7AB118034285}" srcOrd="1" destOrd="0" presId="urn:microsoft.com/office/officeart/2018/2/layout/IconLabelDescriptionList"/>
    <dgm:cxn modelId="{C0434E05-88E1-4E7A-803A-7F7ED3CD882E}" type="presParOf" srcId="{B1E4B73E-4C49-4340-A374-5D44F303779D}" destId="{C6DE0374-5989-4017-978D-6C423A61DB20}" srcOrd="2" destOrd="0" presId="urn:microsoft.com/office/officeart/2018/2/layout/IconLabelDescriptionList"/>
    <dgm:cxn modelId="{84D7DE15-BE54-47D0-B72E-1CDAFD7FA8DC}" type="presParOf" srcId="{B1E4B73E-4C49-4340-A374-5D44F303779D}" destId="{6B1009A7-E3B6-42D7-A1A3-30D9BA96649B}" srcOrd="3" destOrd="0" presId="urn:microsoft.com/office/officeart/2018/2/layout/IconLabelDescriptionList"/>
    <dgm:cxn modelId="{06FA5F5C-0E18-47B7-8913-253129027DBE}" type="presParOf" srcId="{B1E4B73E-4C49-4340-A374-5D44F303779D}" destId="{3E6EAB30-ADB7-4458-B0F4-7C187C790995}" srcOrd="4" destOrd="0" presId="urn:microsoft.com/office/officeart/2018/2/layout/IconLabelDescriptionList"/>
    <dgm:cxn modelId="{A7DD1EAB-D766-4D43-AC89-410997B5BCBF}" type="presParOf" srcId="{22395AF0-50E9-4C40-9682-630C45427522}" destId="{051BC231-3245-4921-8AF5-72C33BE40490}" srcOrd="3" destOrd="0" presId="urn:microsoft.com/office/officeart/2018/2/layout/IconLabelDescriptionList"/>
    <dgm:cxn modelId="{7886009A-127D-4F6F-8578-13C4A0381F89}" type="presParOf" srcId="{22395AF0-50E9-4C40-9682-630C45427522}" destId="{BABB2C1F-F9BB-4C33-AA70-7E2CB6E0DD29}" srcOrd="4" destOrd="0" presId="urn:microsoft.com/office/officeart/2018/2/layout/IconLabelDescriptionList"/>
    <dgm:cxn modelId="{797EFE61-690C-4F8C-A37C-BEFDA915C464}" type="presParOf" srcId="{BABB2C1F-F9BB-4C33-AA70-7E2CB6E0DD29}" destId="{3BCA8E87-85C9-49B2-AB94-F5EF99C8FC8B}" srcOrd="0" destOrd="0" presId="urn:microsoft.com/office/officeart/2018/2/layout/IconLabelDescriptionList"/>
    <dgm:cxn modelId="{B8DCE283-393A-4497-A7D0-60A06D7EFFC7}" type="presParOf" srcId="{BABB2C1F-F9BB-4C33-AA70-7E2CB6E0DD29}" destId="{B195DCF3-2BE7-4E4D-BC93-5478C71BE057}" srcOrd="1" destOrd="0" presId="urn:microsoft.com/office/officeart/2018/2/layout/IconLabelDescriptionList"/>
    <dgm:cxn modelId="{ACCA0E15-3C65-4453-AE51-94DC22968814}" type="presParOf" srcId="{BABB2C1F-F9BB-4C33-AA70-7E2CB6E0DD29}" destId="{9498871E-CDA3-46E2-82E2-7C9BE4CA3069}" srcOrd="2" destOrd="0" presId="urn:microsoft.com/office/officeart/2018/2/layout/IconLabelDescriptionList"/>
    <dgm:cxn modelId="{A4CCE3CC-15CC-47C8-BA83-1329CFD4B51B}" type="presParOf" srcId="{BABB2C1F-F9BB-4C33-AA70-7E2CB6E0DD29}" destId="{CFD30255-B8DB-428F-AC80-9E4E0AA22A6F}" srcOrd="3" destOrd="0" presId="urn:microsoft.com/office/officeart/2018/2/layout/IconLabelDescriptionList"/>
    <dgm:cxn modelId="{BA992CE3-54F6-4CE2-BBA4-707C06F9B33C}" type="presParOf" srcId="{BABB2C1F-F9BB-4C33-AA70-7E2CB6E0DD29}" destId="{651A03CA-BAC0-4B23-ADD7-4E0372C394EE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283B1E-E554-4A00-8912-1943E312768F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19EBBA16-271F-47AC-9A50-9E456D10F91A}">
      <dgm:prSet/>
      <dgm:spPr/>
      <dgm:t>
        <a:bodyPr/>
        <a:lstStyle/>
        <a:p>
          <a:r>
            <a:rPr lang="en-US"/>
            <a:t>Use a CNN to predict the best move out of a set of board. This will be how the AI know what move to make</a:t>
          </a:r>
        </a:p>
      </dgm:t>
    </dgm:pt>
    <dgm:pt modelId="{83290FF8-36CF-4D67-834E-B30C512FC000}" type="parTrans" cxnId="{4F26B341-17C4-4043-8D66-5B8E52B5C0F3}">
      <dgm:prSet/>
      <dgm:spPr/>
      <dgm:t>
        <a:bodyPr/>
        <a:lstStyle/>
        <a:p>
          <a:endParaRPr lang="en-US"/>
        </a:p>
      </dgm:t>
    </dgm:pt>
    <dgm:pt modelId="{2D0A9668-8349-49D1-8D0F-87D56ED195BE}" type="sibTrans" cxnId="{4F26B341-17C4-4043-8D66-5B8E52B5C0F3}">
      <dgm:prSet/>
      <dgm:spPr/>
      <dgm:t>
        <a:bodyPr/>
        <a:lstStyle/>
        <a:p>
          <a:endParaRPr lang="en-US"/>
        </a:p>
      </dgm:t>
    </dgm:pt>
    <dgm:pt modelId="{116A121D-DAD9-417B-9F07-E127F930D457}">
      <dgm:prSet/>
      <dgm:spPr/>
      <dgm:t>
        <a:bodyPr/>
        <a:lstStyle/>
        <a:p>
          <a:r>
            <a:rPr lang="en-US"/>
            <a:t>Weights for CNN will be trained by a Genetic Algorithm using Reinforcement Learning</a:t>
          </a:r>
        </a:p>
      </dgm:t>
    </dgm:pt>
    <dgm:pt modelId="{C34ADDC2-9D9F-4702-B2D1-7595AED06FD1}" type="parTrans" cxnId="{EE9E1849-C4A3-4BB7-95E5-5D0CF0B8C712}">
      <dgm:prSet/>
      <dgm:spPr/>
      <dgm:t>
        <a:bodyPr/>
        <a:lstStyle/>
        <a:p>
          <a:endParaRPr lang="en-US"/>
        </a:p>
      </dgm:t>
    </dgm:pt>
    <dgm:pt modelId="{DC81DA29-9104-48E8-A94C-CC55849DA80C}" type="sibTrans" cxnId="{EE9E1849-C4A3-4BB7-95E5-5D0CF0B8C712}">
      <dgm:prSet/>
      <dgm:spPr/>
      <dgm:t>
        <a:bodyPr/>
        <a:lstStyle/>
        <a:p>
          <a:endParaRPr lang="en-US"/>
        </a:p>
      </dgm:t>
    </dgm:pt>
    <dgm:pt modelId="{76586944-AB46-4A36-B4FB-00F0D1B416E5}">
      <dgm:prSet/>
      <dgm:spPr/>
      <dgm:t>
        <a:bodyPr/>
        <a:lstStyle/>
        <a:p>
          <a:r>
            <a:rPr lang="en-US"/>
            <a:t>Best Weights from a generation will be used to create next generation of weights</a:t>
          </a:r>
        </a:p>
      </dgm:t>
    </dgm:pt>
    <dgm:pt modelId="{D6DC65CA-9C12-46E7-83BE-A27B6DD468D7}" type="parTrans" cxnId="{85F8B869-D3EE-4B51-BCF1-32918827D450}">
      <dgm:prSet/>
      <dgm:spPr/>
      <dgm:t>
        <a:bodyPr/>
        <a:lstStyle/>
        <a:p>
          <a:endParaRPr lang="en-US"/>
        </a:p>
      </dgm:t>
    </dgm:pt>
    <dgm:pt modelId="{D16F4784-5AEB-45E0-A3ED-37E9CA49D5A8}" type="sibTrans" cxnId="{85F8B869-D3EE-4B51-BCF1-32918827D450}">
      <dgm:prSet/>
      <dgm:spPr/>
      <dgm:t>
        <a:bodyPr/>
        <a:lstStyle/>
        <a:p>
          <a:endParaRPr lang="en-US"/>
        </a:p>
      </dgm:t>
    </dgm:pt>
    <dgm:pt modelId="{F5E740F6-3954-49E2-83E3-2AD556472F47}">
      <dgm:prSet/>
      <dgm:spPr/>
      <dgm:t>
        <a:bodyPr/>
        <a:lstStyle/>
        <a:p>
          <a:r>
            <a:rPr lang="en-US"/>
            <a:t>Each generation starts with 1028 weight set and selects best 16 weight sets</a:t>
          </a:r>
        </a:p>
      </dgm:t>
    </dgm:pt>
    <dgm:pt modelId="{19DB3F49-34F8-4B8E-A662-9EC1BA49E635}" type="parTrans" cxnId="{30A0FAB1-91EF-4DD6-B0D4-8CF0391705CD}">
      <dgm:prSet/>
      <dgm:spPr/>
      <dgm:t>
        <a:bodyPr/>
        <a:lstStyle/>
        <a:p>
          <a:endParaRPr lang="en-US"/>
        </a:p>
      </dgm:t>
    </dgm:pt>
    <dgm:pt modelId="{AEFD159D-F60C-4477-8017-9DDE418F2D1F}" type="sibTrans" cxnId="{30A0FAB1-91EF-4DD6-B0D4-8CF0391705CD}">
      <dgm:prSet/>
      <dgm:spPr/>
      <dgm:t>
        <a:bodyPr/>
        <a:lstStyle/>
        <a:p>
          <a:endParaRPr lang="en-US"/>
        </a:p>
      </dgm:t>
    </dgm:pt>
    <dgm:pt modelId="{827D5A6F-163D-49A4-9B60-575BF6633B2A}" type="pres">
      <dgm:prSet presAssocID="{B7283B1E-E554-4A00-8912-1943E312768F}" presName="linear" presStyleCnt="0">
        <dgm:presLayoutVars>
          <dgm:animLvl val="lvl"/>
          <dgm:resizeHandles val="exact"/>
        </dgm:presLayoutVars>
      </dgm:prSet>
      <dgm:spPr/>
    </dgm:pt>
    <dgm:pt modelId="{7E041814-EACB-49E3-88A9-5C86B00315B6}" type="pres">
      <dgm:prSet presAssocID="{19EBBA16-271F-47AC-9A50-9E456D10F91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A5AD06F-9C4D-4217-AC11-3B1F1737C279}" type="pres">
      <dgm:prSet presAssocID="{2D0A9668-8349-49D1-8D0F-87D56ED195BE}" presName="spacer" presStyleCnt="0"/>
      <dgm:spPr/>
    </dgm:pt>
    <dgm:pt modelId="{2D77B08E-81E3-4964-B1C3-58929558B0C7}" type="pres">
      <dgm:prSet presAssocID="{116A121D-DAD9-417B-9F07-E127F930D45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C18F72C-B58C-4366-BA96-F890754D348C}" type="pres">
      <dgm:prSet presAssocID="{DC81DA29-9104-48E8-A94C-CC55849DA80C}" presName="spacer" presStyleCnt="0"/>
      <dgm:spPr/>
    </dgm:pt>
    <dgm:pt modelId="{D85C61BA-375C-4815-B3A9-A107D9092B3D}" type="pres">
      <dgm:prSet presAssocID="{76586944-AB46-4A36-B4FB-00F0D1B416E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9F04842-18A4-4441-8184-AA99FB176332}" type="pres">
      <dgm:prSet presAssocID="{D16F4784-5AEB-45E0-A3ED-37E9CA49D5A8}" presName="spacer" presStyleCnt="0"/>
      <dgm:spPr/>
    </dgm:pt>
    <dgm:pt modelId="{4CC44C13-A46F-41FA-9694-73746CBBFB7E}" type="pres">
      <dgm:prSet presAssocID="{F5E740F6-3954-49E2-83E3-2AD556472F4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F26B341-17C4-4043-8D66-5B8E52B5C0F3}" srcId="{B7283B1E-E554-4A00-8912-1943E312768F}" destId="{19EBBA16-271F-47AC-9A50-9E456D10F91A}" srcOrd="0" destOrd="0" parTransId="{83290FF8-36CF-4D67-834E-B30C512FC000}" sibTransId="{2D0A9668-8349-49D1-8D0F-87D56ED195BE}"/>
    <dgm:cxn modelId="{A3258A48-9DF0-4918-A841-09AEA2857878}" type="presOf" srcId="{B7283B1E-E554-4A00-8912-1943E312768F}" destId="{827D5A6F-163D-49A4-9B60-575BF6633B2A}" srcOrd="0" destOrd="0" presId="urn:microsoft.com/office/officeart/2005/8/layout/vList2"/>
    <dgm:cxn modelId="{EE9E1849-C4A3-4BB7-95E5-5D0CF0B8C712}" srcId="{B7283B1E-E554-4A00-8912-1943E312768F}" destId="{116A121D-DAD9-417B-9F07-E127F930D457}" srcOrd="1" destOrd="0" parTransId="{C34ADDC2-9D9F-4702-B2D1-7595AED06FD1}" sibTransId="{DC81DA29-9104-48E8-A94C-CC55849DA80C}"/>
    <dgm:cxn modelId="{85F8B869-D3EE-4B51-BCF1-32918827D450}" srcId="{B7283B1E-E554-4A00-8912-1943E312768F}" destId="{76586944-AB46-4A36-B4FB-00F0D1B416E5}" srcOrd="2" destOrd="0" parTransId="{D6DC65CA-9C12-46E7-83BE-A27B6DD468D7}" sibTransId="{D16F4784-5AEB-45E0-A3ED-37E9CA49D5A8}"/>
    <dgm:cxn modelId="{30A0FAB1-91EF-4DD6-B0D4-8CF0391705CD}" srcId="{B7283B1E-E554-4A00-8912-1943E312768F}" destId="{F5E740F6-3954-49E2-83E3-2AD556472F47}" srcOrd="3" destOrd="0" parTransId="{19DB3F49-34F8-4B8E-A662-9EC1BA49E635}" sibTransId="{AEFD159D-F60C-4477-8017-9DDE418F2D1F}"/>
    <dgm:cxn modelId="{1C5F74B4-1208-4FB2-883F-5DBCA788027B}" type="presOf" srcId="{76586944-AB46-4A36-B4FB-00F0D1B416E5}" destId="{D85C61BA-375C-4815-B3A9-A107D9092B3D}" srcOrd="0" destOrd="0" presId="urn:microsoft.com/office/officeart/2005/8/layout/vList2"/>
    <dgm:cxn modelId="{42E635BA-4E26-4C38-BFA6-390425BBFDC9}" type="presOf" srcId="{116A121D-DAD9-417B-9F07-E127F930D457}" destId="{2D77B08E-81E3-4964-B1C3-58929558B0C7}" srcOrd="0" destOrd="0" presId="urn:microsoft.com/office/officeart/2005/8/layout/vList2"/>
    <dgm:cxn modelId="{CB03C6E2-7735-493B-8523-D7DD46855291}" type="presOf" srcId="{19EBBA16-271F-47AC-9A50-9E456D10F91A}" destId="{7E041814-EACB-49E3-88A9-5C86B00315B6}" srcOrd="0" destOrd="0" presId="urn:microsoft.com/office/officeart/2005/8/layout/vList2"/>
    <dgm:cxn modelId="{043588F9-8B53-4EE4-BE45-E9AFE9F0B4E2}" type="presOf" srcId="{F5E740F6-3954-49E2-83E3-2AD556472F47}" destId="{4CC44C13-A46F-41FA-9694-73746CBBFB7E}" srcOrd="0" destOrd="0" presId="urn:microsoft.com/office/officeart/2005/8/layout/vList2"/>
    <dgm:cxn modelId="{EBA7C59B-801D-4A20-8F82-53B55D341FA8}" type="presParOf" srcId="{827D5A6F-163D-49A4-9B60-575BF6633B2A}" destId="{7E041814-EACB-49E3-88A9-5C86B00315B6}" srcOrd="0" destOrd="0" presId="urn:microsoft.com/office/officeart/2005/8/layout/vList2"/>
    <dgm:cxn modelId="{287E0350-A0DF-45FA-8903-A9B72D9662D9}" type="presParOf" srcId="{827D5A6F-163D-49A4-9B60-575BF6633B2A}" destId="{DA5AD06F-9C4D-4217-AC11-3B1F1737C279}" srcOrd="1" destOrd="0" presId="urn:microsoft.com/office/officeart/2005/8/layout/vList2"/>
    <dgm:cxn modelId="{2FF287B7-0BB0-4FE3-A459-46A581181A2A}" type="presParOf" srcId="{827D5A6F-163D-49A4-9B60-575BF6633B2A}" destId="{2D77B08E-81E3-4964-B1C3-58929558B0C7}" srcOrd="2" destOrd="0" presId="urn:microsoft.com/office/officeart/2005/8/layout/vList2"/>
    <dgm:cxn modelId="{6AFC2091-150C-41CE-BF7A-99E50B894757}" type="presParOf" srcId="{827D5A6F-163D-49A4-9B60-575BF6633B2A}" destId="{0C18F72C-B58C-4366-BA96-F890754D348C}" srcOrd="3" destOrd="0" presId="urn:microsoft.com/office/officeart/2005/8/layout/vList2"/>
    <dgm:cxn modelId="{A6E49EAE-30BF-498A-A717-79B5D8AFC5BD}" type="presParOf" srcId="{827D5A6F-163D-49A4-9B60-575BF6633B2A}" destId="{D85C61BA-375C-4815-B3A9-A107D9092B3D}" srcOrd="4" destOrd="0" presId="urn:microsoft.com/office/officeart/2005/8/layout/vList2"/>
    <dgm:cxn modelId="{986D2D7C-C130-47FA-AAE6-058A32FA15CA}" type="presParOf" srcId="{827D5A6F-163D-49A4-9B60-575BF6633B2A}" destId="{D9F04842-18A4-4441-8184-AA99FB176332}" srcOrd="5" destOrd="0" presId="urn:microsoft.com/office/officeart/2005/8/layout/vList2"/>
    <dgm:cxn modelId="{22C0D6D0-1F0F-4072-93BD-64DA348DA4BA}" type="presParOf" srcId="{827D5A6F-163D-49A4-9B60-575BF6633B2A}" destId="{4CC44C13-A46F-41FA-9694-73746CBBFB7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40318D-BC74-4FFD-9D9F-7FD35553C65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3149CBA-371B-4D3F-9C3F-6046042C0EC5}">
      <dgm:prSet/>
      <dgm:spPr/>
      <dgm:t>
        <a:bodyPr/>
        <a:lstStyle/>
        <a:p>
          <a:r>
            <a:rPr lang="en-US"/>
            <a:t>4 Layer CNN, sigmoid activation function</a:t>
          </a:r>
        </a:p>
      </dgm:t>
    </dgm:pt>
    <dgm:pt modelId="{13A13995-D79F-419C-8B80-AEB6EF26758F}" type="parTrans" cxnId="{D2B4D4CC-F98A-4826-8A9B-1ED4273187B4}">
      <dgm:prSet/>
      <dgm:spPr/>
      <dgm:t>
        <a:bodyPr/>
        <a:lstStyle/>
        <a:p>
          <a:endParaRPr lang="en-US"/>
        </a:p>
      </dgm:t>
    </dgm:pt>
    <dgm:pt modelId="{A68593C7-6F63-4BE6-A741-3D99A3AC47E7}" type="sibTrans" cxnId="{D2B4D4CC-F98A-4826-8A9B-1ED4273187B4}">
      <dgm:prSet/>
      <dgm:spPr/>
      <dgm:t>
        <a:bodyPr/>
        <a:lstStyle/>
        <a:p>
          <a:endParaRPr lang="en-US"/>
        </a:p>
      </dgm:t>
    </dgm:pt>
    <dgm:pt modelId="{EBF97EC9-3324-4A90-A6CE-9348C9E5B8FB}">
      <dgm:prSet/>
      <dgm:spPr/>
      <dgm:t>
        <a:bodyPr/>
        <a:lstStyle/>
        <a:p>
          <a:r>
            <a:rPr lang="en-US"/>
            <a:t>2 Convolutional Layers:</a:t>
          </a:r>
        </a:p>
      </dgm:t>
    </dgm:pt>
    <dgm:pt modelId="{E663D546-2609-4710-87D6-6730A366B1DE}" type="parTrans" cxnId="{FF714610-9529-4D8D-B3C2-5CE66C8E2D0B}">
      <dgm:prSet/>
      <dgm:spPr/>
      <dgm:t>
        <a:bodyPr/>
        <a:lstStyle/>
        <a:p>
          <a:endParaRPr lang="en-US"/>
        </a:p>
      </dgm:t>
    </dgm:pt>
    <dgm:pt modelId="{3A439457-E5B3-42D4-8A68-DC3BC4DEEDA1}" type="sibTrans" cxnId="{FF714610-9529-4D8D-B3C2-5CE66C8E2D0B}">
      <dgm:prSet/>
      <dgm:spPr/>
      <dgm:t>
        <a:bodyPr/>
        <a:lstStyle/>
        <a:p>
          <a:endParaRPr lang="en-US"/>
        </a:p>
      </dgm:t>
    </dgm:pt>
    <dgm:pt modelId="{08FCCA8E-80C8-47C1-A80C-710DED449B61}">
      <dgm:prSet/>
      <dgm:spPr/>
      <dgm:t>
        <a:bodyPr/>
        <a:lstStyle/>
        <a:p>
          <a:r>
            <a:rPr lang="en-US"/>
            <a:t>3, 5x5 filters</a:t>
          </a:r>
        </a:p>
      </dgm:t>
    </dgm:pt>
    <dgm:pt modelId="{25207F49-7418-4E23-8E95-F8179F36F3C1}" type="parTrans" cxnId="{84637469-363E-41B3-9D59-0FB4DF273C29}">
      <dgm:prSet/>
      <dgm:spPr/>
      <dgm:t>
        <a:bodyPr/>
        <a:lstStyle/>
        <a:p>
          <a:endParaRPr lang="en-US"/>
        </a:p>
      </dgm:t>
    </dgm:pt>
    <dgm:pt modelId="{FBA2CBFC-D36E-4957-AEFB-9E896787E4AA}" type="sibTrans" cxnId="{84637469-363E-41B3-9D59-0FB4DF273C29}">
      <dgm:prSet/>
      <dgm:spPr/>
      <dgm:t>
        <a:bodyPr/>
        <a:lstStyle/>
        <a:p>
          <a:endParaRPr lang="en-US"/>
        </a:p>
      </dgm:t>
    </dgm:pt>
    <dgm:pt modelId="{63BB863D-3EAC-4CAE-9601-6ED0E946B484}">
      <dgm:prSet/>
      <dgm:spPr/>
      <dgm:t>
        <a:bodyPr/>
        <a:lstStyle/>
        <a:p>
          <a:r>
            <a:rPr lang="en-US"/>
            <a:t>3, 3x3 filters</a:t>
          </a:r>
        </a:p>
      </dgm:t>
    </dgm:pt>
    <dgm:pt modelId="{38C99A78-445B-4512-B5B3-73B3FD34F9C1}" type="parTrans" cxnId="{0A9A14A7-1152-41C9-B3F8-D8D804686F3A}">
      <dgm:prSet/>
      <dgm:spPr/>
      <dgm:t>
        <a:bodyPr/>
        <a:lstStyle/>
        <a:p>
          <a:endParaRPr lang="en-US"/>
        </a:p>
      </dgm:t>
    </dgm:pt>
    <dgm:pt modelId="{E338BF1C-E9F4-4157-8B98-6AEEDCB486CC}" type="sibTrans" cxnId="{0A9A14A7-1152-41C9-B3F8-D8D804686F3A}">
      <dgm:prSet/>
      <dgm:spPr/>
      <dgm:t>
        <a:bodyPr/>
        <a:lstStyle/>
        <a:p>
          <a:endParaRPr lang="en-US"/>
        </a:p>
      </dgm:t>
    </dgm:pt>
    <dgm:pt modelId="{D7887538-7F0D-4958-AA50-37253512580D}">
      <dgm:prSet/>
      <dgm:spPr/>
      <dgm:t>
        <a:bodyPr/>
        <a:lstStyle/>
        <a:p>
          <a:r>
            <a:rPr lang="en-US"/>
            <a:t>Flatten</a:t>
          </a:r>
        </a:p>
      </dgm:t>
    </dgm:pt>
    <dgm:pt modelId="{9659BD06-462B-4038-A8F2-0365C714C75F}" type="parTrans" cxnId="{AA4974FE-1C78-43BB-BF99-D438B35173F8}">
      <dgm:prSet/>
      <dgm:spPr/>
      <dgm:t>
        <a:bodyPr/>
        <a:lstStyle/>
        <a:p>
          <a:endParaRPr lang="en-US"/>
        </a:p>
      </dgm:t>
    </dgm:pt>
    <dgm:pt modelId="{F46D960B-83D2-420B-BEE7-D844ACC8856A}" type="sibTrans" cxnId="{AA4974FE-1C78-43BB-BF99-D438B35173F8}">
      <dgm:prSet/>
      <dgm:spPr/>
      <dgm:t>
        <a:bodyPr/>
        <a:lstStyle/>
        <a:p>
          <a:endParaRPr lang="en-US"/>
        </a:p>
      </dgm:t>
    </dgm:pt>
    <dgm:pt modelId="{DCB8A993-B7FE-4595-AAF4-6FB189A46E9D}">
      <dgm:prSet/>
      <dgm:spPr/>
      <dgm:t>
        <a:bodyPr/>
        <a:lstStyle/>
        <a:p>
          <a:r>
            <a:rPr lang="en-US"/>
            <a:t>2 Fully Connected Layers</a:t>
          </a:r>
        </a:p>
      </dgm:t>
    </dgm:pt>
    <dgm:pt modelId="{500DB1BD-1E88-4B76-B061-5B9A052DCDA5}" type="parTrans" cxnId="{357145C6-5EE1-43E2-9AF1-D5A8DA53450B}">
      <dgm:prSet/>
      <dgm:spPr/>
      <dgm:t>
        <a:bodyPr/>
        <a:lstStyle/>
        <a:p>
          <a:endParaRPr lang="en-US"/>
        </a:p>
      </dgm:t>
    </dgm:pt>
    <dgm:pt modelId="{9AE48BAA-78EA-4869-BD83-1A0A3C27A28C}" type="sibTrans" cxnId="{357145C6-5EE1-43E2-9AF1-D5A8DA53450B}">
      <dgm:prSet/>
      <dgm:spPr/>
      <dgm:t>
        <a:bodyPr/>
        <a:lstStyle/>
        <a:p>
          <a:endParaRPr lang="en-US"/>
        </a:p>
      </dgm:t>
    </dgm:pt>
    <dgm:pt modelId="{B459B22D-6536-49B4-9B36-B15EEFBBFE98}">
      <dgm:prSet/>
      <dgm:spPr/>
      <dgm:t>
        <a:bodyPr/>
        <a:lstStyle/>
        <a:p>
          <a:r>
            <a:rPr lang="en-US"/>
            <a:t>6 Nodes</a:t>
          </a:r>
        </a:p>
      </dgm:t>
    </dgm:pt>
    <dgm:pt modelId="{6370FB45-EF1F-4773-AE67-7BE08D8EB58D}" type="parTrans" cxnId="{1FEB78E3-5787-4C12-98F3-28EAC4EDA269}">
      <dgm:prSet/>
      <dgm:spPr/>
      <dgm:t>
        <a:bodyPr/>
        <a:lstStyle/>
        <a:p>
          <a:endParaRPr lang="en-US"/>
        </a:p>
      </dgm:t>
    </dgm:pt>
    <dgm:pt modelId="{7B6D6CFE-E12F-43FD-9440-E0062855A9EF}" type="sibTrans" cxnId="{1FEB78E3-5787-4C12-98F3-28EAC4EDA269}">
      <dgm:prSet/>
      <dgm:spPr/>
      <dgm:t>
        <a:bodyPr/>
        <a:lstStyle/>
        <a:p>
          <a:endParaRPr lang="en-US"/>
        </a:p>
      </dgm:t>
    </dgm:pt>
    <dgm:pt modelId="{4338D490-586D-4B09-8717-C2F1E985D343}">
      <dgm:prSet/>
      <dgm:spPr/>
      <dgm:t>
        <a:bodyPr/>
        <a:lstStyle/>
        <a:p>
          <a:r>
            <a:rPr lang="en-US"/>
            <a:t>1 Node</a:t>
          </a:r>
        </a:p>
      </dgm:t>
    </dgm:pt>
    <dgm:pt modelId="{748347AA-518D-4F77-B6C9-5CBBDFBB702B}" type="parTrans" cxnId="{2185D560-DA78-471F-805A-8D05FD407CBA}">
      <dgm:prSet/>
      <dgm:spPr/>
      <dgm:t>
        <a:bodyPr/>
        <a:lstStyle/>
        <a:p>
          <a:endParaRPr lang="en-US"/>
        </a:p>
      </dgm:t>
    </dgm:pt>
    <dgm:pt modelId="{AAFAA2E4-8F35-4F18-9F04-B2D316F9BC91}" type="sibTrans" cxnId="{2185D560-DA78-471F-805A-8D05FD407CBA}">
      <dgm:prSet/>
      <dgm:spPr/>
      <dgm:t>
        <a:bodyPr/>
        <a:lstStyle/>
        <a:p>
          <a:endParaRPr lang="en-US"/>
        </a:p>
      </dgm:t>
    </dgm:pt>
    <dgm:pt modelId="{79FBD132-F385-458C-B459-D9AB982F0213}">
      <dgm:prSet/>
      <dgm:spPr/>
      <dgm:t>
        <a:bodyPr/>
        <a:lstStyle/>
        <a:p>
          <a:r>
            <a:rPr lang="en-US"/>
            <a:t>Input is 8x8 board:</a:t>
          </a:r>
        </a:p>
      </dgm:t>
    </dgm:pt>
    <dgm:pt modelId="{48D687F0-68D6-4773-AAFC-1A070370E7BA}" type="parTrans" cxnId="{E87C1B3A-36EF-4D58-AA77-171F1EDB52EE}">
      <dgm:prSet/>
      <dgm:spPr/>
      <dgm:t>
        <a:bodyPr/>
        <a:lstStyle/>
        <a:p>
          <a:endParaRPr lang="en-US"/>
        </a:p>
      </dgm:t>
    </dgm:pt>
    <dgm:pt modelId="{A832F96B-F3B6-466A-920B-3261BD72FCF1}" type="sibTrans" cxnId="{E87C1B3A-36EF-4D58-AA77-171F1EDB52EE}">
      <dgm:prSet/>
      <dgm:spPr/>
      <dgm:t>
        <a:bodyPr/>
        <a:lstStyle/>
        <a:p>
          <a:endParaRPr lang="en-US"/>
        </a:p>
      </dgm:t>
    </dgm:pt>
    <dgm:pt modelId="{5807D69C-33C7-4C4C-BD5E-D7D88788CF59}">
      <dgm:prSet/>
      <dgm:spPr/>
      <dgm:t>
        <a:bodyPr/>
        <a:lstStyle/>
        <a:p>
          <a:r>
            <a:rPr lang="en-US"/>
            <a:t>0-blank, 1 regular pieces, 2 kings</a:t>
          </a:r>
        </a:p>
      </dgm:t>
    </dgm:pt>
    <dgm:pt modelId="{83D91118-29A0-41EA-AEA7-FBD03D5D8881}" type="parTrans" cxnId="{5073EC7E-8DFE-46E3-8FB2-0A804A7C85A0}">
      <dgm:prSet/>
      <dgm:spPr/>
      <dgm:t>
        <a:bodyPr/>
        <a:lstStyle/>
        <a:p>
          <a:endParaRPr lang="en-US"/>
        </a:p>
      </dgm:t>
    </dgm:pt>
    <dgm:pt modelId="{3B309D36-E457-4364-AB6D-F64628EB6EC8}" type="sibTrans" cxnId="{5073EC7E-8DFE-46E3-8FB2-0A804A7C85A0}">
      <dgm:prSet/>
      <dgm:spPr/>
      <dgm:t>
        <a:bodyPr/>
        <a:lstStyle/>
        <a:p>
          <a:endParaRPr lang="en-US"/>
        </a:p>
      </dgm:t>
    </dgm:pt>
    <dgm:pt modelId="{DB603614-73A6-4798-A399-A8DB69A7EB28}">
      <dgm:prSet/>
      <dgm:spPr/>
      <dgm:t>
        <a:bodyPr/>
        <a:lstStyle/>
        <a:p>
          <a:r>
            <a:rPr lang="en-US"/>
            <a:t>+ self, - opponent</a:t>
          </a:r>
        </a:p>
      </dgm:t>
    </dgm:pt>
    <dgm:pt modelId="{3756C7E8-1A2F-4310-84D6-A128E776C7FF}" type="parTrans" cxnId="{8886D067-1FDE-4E35-AD19-61DE23EE9D89}">
      <dgm:prSet/>
      <dgm:spPr/>
      <dgm:t>
        <a:bodyPr/>
        <a:lstStyle/>
        <a:p>
          <a:endParaRPr lang="en-US"/>
        </a:p>
      </dgm:t>
    </dgm:pt>
    <dgm:pt modelId="{B07E9A28-B895-43FE-9AA2-5BEBF7D98C59}" type="sibTrans" cxnId="{8886D067-1FDE-4E35-AD19-61DE23EE9D89}">
      <dgm:prSet/>
      <dgm:spPr/>
      <dgm:t>
        <a:bodyPr/>
        <a:lstStyle/>
        <a:p>
          <a:endParaRPr lang="en-US"/>
        </a:p>
      </dgm:t>
    </dgm:pt>
    <dgm:pt modelId="{01D8FA70-10FB-4726-AC44-50D0DCE0D7A9}">
      <dgm:prSet/>
      <dgm:spPr/>
      <dgm:t>
        <a:bodyPr/>
        <a:lstStyle/>
        <a:p>
          <a:r>
            <a:rPr lang="en-US"/>
            <a:t>Output: Score for the board</a:t>
          </a:r>
        </a:p>
      </dgm:t>
    </dgm:pt>
    <dgm:pt modelId="{DA5A2967-A137-45C2-9CA8-D732D59539C4}" type="parTrans" cxnId="{925AD431-E2CB-489E-86CA-4FD0D399E4FE}">
      <dgm:prSet/>
      <dgm:spPr/>
      <dgm:t>
        <a:bodyPr/>
        <a:lstStyle/>
        <a:p>
          <a:endParaRPr lang="en-US"/>
        </a:p>
      </dgm:t>
    </dgm:pt>
    <dgm:pt modelId="{A9902109-3724-4380-BB54-C0ECE2063624}" type="sibTrans" cxnId="{925AD431-E2CB-489E-86CA-4FD0D399E4FE}">
      <dgm:prSet/>
      <dgm:spPr/>
      <dgm:t>
        <a:bodyPr/>
        <a:lstStyle/>
        <a:p>
          <a:endParaRPr lang="en-US"/>
        </a:p>
      </dgm:t>
    </dgm:pt>
    <dgm:pt modelId="{40A2EECD-80AC-4390-9DE8-1C260BC23D76}">
      <dgm:prSet/>
      <dgm:spPr/>
      <dgm:t>
        <a:bodyPr/>
        <a:lstStyle/>
        <a:p>
          <a:r>
            <a:rPr lang="en-US"/>
            <a:t>Idea: Input all possible boards, pick move that leads to board with highest score</a:t>
          </a:r>
        </a:p>
      </dgm:t>
    </dgm:pt>
    <dgm:pt modelId="{4C27E60B-3594-4A19-A961-5C2C9F0E3D47}" type="parTrans" cxnId="{C64AB75B-0505-4071-801C-F8251B379C13}">
      <dgm:prSet/>
      <dgm:spPr/>
      <dgm:t>
        <a:bodyPr/>
        <a:lstStyle/>
        <a:p>
          <a:endParaRPr lang="en-US"/>
        </a:p>
      </dgm:t>
    </dgm:pt>
    <dgm:pt modelId="{28410C9F-EBFB-4CD6-9B6A-CE0CD764F1CF}" type="sibTrans" cxnId="{C64AB75B-0505-4071-801C-F8251B379C13}">
      <dgm:prSet/>
      <dgm:spPr/>
      <dgm:t>
        <a:bodyPr/>
        <a:lstStyle/>
        <a:p>
          <a:endParaRPr lang="en-US"/>
        </a:p>
      </dgm:t>
    </dgm:pt>
    <dgm:pt modelId="{1157DD7E-6671-4B9B-B344-191ED5383C4B}" type="pres">
      <dgm:prSet presAssocID="{CB40318D-BC74-4FFD-9D9F-7FD35553C657}" presName="linear" presStyleCnt="0">
        <dgm:presLayoutVars>
          <dgm:dir/>
          <dgm:animLvl val="lvl"/>
          <dgm:resizeHandles val="exact"/>
        </dgm:presLayoutVars>
      </dgm:prSet>
      <dgm:spPr/>
    </dgm:pt>
    <dgm:pt modelId="{A76CA31C-FA59-493C-8D06-BE66286A501A}" type="pres">
      <dgm:prSet presAssocID="{53149CBA-371B-4D3F-9C3F-6046042C0EC5}" presName="parentLin" presStyleCnt="0"/>
      <dgm:spPr/>
    </dgm:pt>
    <dgm:pt modelId="{A40FCA48-C57B-4453-8D00-98A34E827B5F}" type="pres">
      <dgm:prSet presAssocID="{53149CBA-371B-4D3F-9C3F-6046042C0EC5}" presName="parentLeftMargin" presStyleLbl="node1" presStyleIdx="0" presStyleCnt="4"/>
      <dgm:spPr/>
    </dgm:pt>
    <dgm:pt modelId="{583CF250-F665-4837-B6E3-8063B0F996DF}" type="pres">
      <dgm:prSet presAssocID="{53149CBA-371B-4D3F-9C3F-6046042C0EC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AF118E6-AE1C-4519-B74B-C13E077AE192}" type="pres">
      <dgm:prSet presAssocID="{53149CBA-371B-4D3F-9C3F-6046042C0EC5}" presName="negativeSpace" presStyleCnt="0"/>
      <dgm:spPr/>
    </dgm:pt>
    <dgm:pt modelId="{E7FED584-43D9-425D-9434-8C215C7B30DF}" type="pres">
      <dgm:prSet presAssocID="{53149CBA-371B-4D3F-9C3F-6046042C0EC5}" presName="childText" presStyleLbl="conFgAcc1" presStyleIdx="0" presStyleCnt="4">
        <dgm:presLayoutVars>
          <dgm:bulletEnabled val="1"/>
        </dgm:presLayoutVars>
      </dgm:prSet>
      <dgm:spPr/>
    </dgm:pt>
    <dgm:pt modelId="{1FE74EE8-DF70-45A0-8DDC-ECD5309DB234}" type="pres">
      <dgm:prSet presAssocID="{A68593C7-6F63-4BE6-A741-3D99A3AC47E7}" presName="spaceBetweenRectangles" presStyleCnt="0"/>
      <dgm:spPr/>
    </dgm:pt>
    <dgm:pt modelId="{B2A529D9-FCD5-45C7-AD4F-FC5743933058}" type="pres">
      <dgm:prSet presAssocID="{79FBD132-F385-458C-B459-D9AB982F0213}" presName="parentLin" presStyleCnt="0"/>
      <dgm:spPr/>
    </dgm:pt>
    <dgm:pt modelId="{2C48BEEB-747A-4E58-8CA0-277F7D043144}" type="pres">
      <dgm:prSet presAssocID="{79FBD132-F385-458C-B459-D9AB982F0213}" presName="parentLeftMargin" presStyleLbl="node1" presStyleIdx="0" presStyleCnt="4"/>
      <dgm:spPr/>
    </dgm:pt>
    <dgm:pt modelId="{DD2C1EAF-E628-4D77-96BE-2227B89BA769}" type="pres">
      <dgm:prSet presAssocID="{79FBD132-F385-458C-B459-D9AB982F021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36C57B0-5780-42A0-837B-16FE5658FA15}" type="pres">
      <dgm:prSet presAssocID="{79FBD132-F385-458C-B459-D9AB982F0213}" presName="negativeSpace" presStyleCnt="0"/>
      <dgm:spPr/>
    </dgm:pt>
    <dgm:pt modelId="{6AAA34C0-9D60-4E08-B346-E84C88349ED0}" type="pres">
      <dgm:prSet presAssocID="{79FBD132-F385-458C-B459-D9AB982F0213}" presName="childText" presStyleLbl="conFgAcc1" presStyleIdx="1" presStyleCnt="4">
        <dgm:presLayoutVars>
          <dgm:bulletEnabled val="1"/>
        </dgm:presLayoutVars>
      </dgm:prSet>
      <dgm:spPr/>
    </dgm:pt>
    <dgm:pt modelId="{CBDADDAE-15FE-4AA1-A38E-DBB8DA879F72}" type="pres">
      <dgm:prSet presAssocID="{A832F96B-F3B6-466A-920B-3261BD72FCF1}" presName="spaceBetweenRectangles" presStyleCnt="0"/>
      <dgm:spPr/>
    </dgm:pt>
    <dgm:pt modelId="{0055D4C9-FDDE-4C33-BB0F-5C3171A5E14C}" type="pres">
      <dgm:prSet presAssocID="{01D8FA70-10FB-4726-AC44-50D0DCE0D7A9}" presName="parentLin" presStyleCnt="0"/>
      <dgm:spPr/>
    </dgm:pt>
    <dgm:pt modelId="{01CE0695-F699-4918-9A5F-6C2001B7FC44}" type="pres">
      <dgm:prSet presAssocID="{01D8FA70-10FB-4726-AC44-50D0DCE0D7A9}" presName="parentLeftMargin" presStyleLbl="node1" presStyleIdx="1" presStyleCnt="4"/>
      <dgm:spPr/>
    </dgm:pt>
    <dgm:pt modelId="{1E9D832A-F0D9-4601-A6C8-D55E7FEF8010}" type="pres">
      <dgm:prSet presAssocID="{01D8FA70-10FB-4726-AC44-50D0DCE0D7A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2F60FB9-A7A0-479F-92FF-444E07468FE5}" type="pres">
      <dgm:prSet presAssocID="{01D8FA70-10FB-4726-AC44-50D0DCE0D7A9}" presName="negativeSpace" presStyleCnt="0"/>
      <dgm:spPr/>
    </dgm:pt>
    <dgm:pt modelId="{4D0795FC-07CD-4FDF-A232-A2CAE55DB60D}" type="pres">
      <dgm:prSet presAssocID="{01D8FA70-10FB-4726-AC44-50D0DCE0D7A9}" presName="childText" presStyleLbl="conFgAcc1" presStyleIdx="2" presStyleCnt="4">
        <dgm:presLayoutVars>
          <dgm:bulletEnabled val="1"/>
        </dgm:presLayoutVars>
      </dgm:prSet>
      <dgm:spPr/>
    </dgm:pt>
    <dgm:pt modelId="{94B39B66-C3C7-4CF6-85BD-CA935C61DCBA}" type="pres">
      <dgm:prSet presAssocID="{A9902109-3724-4380-BB54-C0ECE2063624}" presName="spaceBetweenRectangles" presStyleCnt="0"/>
      <dgm:spPr/>
    </dgm:pt>
    <dgm:pt modelId="{20311D11-EA0D-4877-AC66-209674BCE0D3}" type="pres">
      <dgm:prSet presAssocID="{40A2EECD-80AC-4390-9DE8-1C260BC23D76}" presName="parentLin" presStyleCnt="0"/>
      <dgm:spPr/>
    </dgm:pt>
    <dgm:pt modelId="{03E846C2-5F1A-4538-9477-C1E44B5A582D}" type="pres">
      <dgm:prSet presAssocID="{40A2EECD-80AC-4390-9DE8-1C260BC23D76}" presName="parentLeftMargin" presStyleLbl="node1" presStyleIdx="2" presStyleCnt="4"/>
      <dgm:spPr/>
    </dgm:pt>
    <dgm:pt modelId="{0FDDED3A-2C1F-46B4-91D6-44E3B8F9D90B}" type="pres">
      <dgm:prSet presAssocID="{40A2EECD-80AC-4390-9DE8-1C260BC23D76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A404576-DEAA-41D8-992F-92B1A491B0E9}" type="pres">
      <dgm:prSet presAssocID="{40A2EECD-80AC-4390-9DE8-1C260BC23D76}" presName="negativeSpace" presStyleCnt="0"/>
      <dgm:spPr/>
    </dgm:pt>
    <dgm:pt modelId="{E7C2B3FB-7F33-40BC-9ADC-EAFC675057A9}" type="pres">
      <dgm:prSet presAssocID="{40A2EECD-80AC-4390-9DE8-1C260BC23D76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DC94204-9D5A-49BE-9F42-C36A82908FEF}" type="presOf" srcId="{53149CBA-371B-4D3F-9C3F-6046042C0EC5}" destId="{A40FCA48-C57B-4453-8D00-98A34E827B5F}" srcOrd="0" destOrd="0" presId="urn:microsoft.com/office/officeart/2005/8/layout/list1"/>
    <dgm:cxn modelId="{F4523306-9F4F-4209-846B-7D559F335716}" type="presOf" srcId="{DCB8A993-B7FE-4595-AAF4-6FB189A46E9D}" destId="{E7FED584-43D9-425D-9434-8C215C7B30DF}" srcOrd="0" destOrd="4" presId="urn:microsoft.com/office/officeart/2005/8/layout/list1"/>
    <dgm:cxn modelId="{FF714610-9529-4D8D-B3C2-5CE66C8E2D0B}" srcId="{53149CBA-371B-4D3F-9C3F-6046042C0EC5}" destId="{EBF97EC9-3324-4A90-A6CE-9348C9E5B8FB}" srcOrd="0" destOrd="0" parTransId="{E663D546-2609-4710-87D6-6730A366B1DE}" sibTransId="{3A439457-E5B3-42D4-8A68-DC3BC4DEEDA1}"/>
    <dgm:cxn modelId="{14A7D015-5E81-4A83-BE73-02CA3EC49412}" type="presOf" srcId="{EBF97EC9-3324-4A90-A6CE-9348C9E5B8FB}" destId="{E7FED584-43D9-425D-9434-8C215C7B30DF}" srcOrd="0" destOrd="0" presId="urn:microsoft.com/office/officeart/2005/8/layout/list1"/>
    <dgm:cxn modelId="{925AD431-E2CB-489E-86CA-4FD0D399E4FE}" srcId="{CB40318D-BC74-4FFD-9D9F-7FD35553C657}" destId="{01D8FA70-10FB-4726-AC44-50D0DCE0D7A9}" srcOrd="2" destOrd="0" parTransId="{DA5A2967-A137-45C2-9CA8-D732D59539C4}" sibTransId="{A9902109-3724-4380-BB54-C0ECE2063624}"/>
    <dgm:cxn modelId="{BC785332-EAFD-4F1B-95BE-854CE68D2328}" type="presOf" srcId="{79FBD132-F385-458C-B459-D9AB982F0213}" destId="{DD2C1EAF-E628-4D77-96BE-2227B89BA769}" srcOrd="1" destOrd="0" presId="urn:microsoft.com/office/officeart/2005/8/layout/list1"/>
    <dgm:cxn modelId="{E44DCA35-8A0C-4BA1-A03D-60C398FDF3B1}" type="presOf" srcId="{B459B22D-6536-49B4-9B36-B15EEFBBFE98}" destId="{E7FED584-43D9-425D-9434-8C215C7B30DF}" srcOrd="0" destOrd="5" presId="urn:microsoft.com/office/officeart/2005/8/layout/list1"/>
    <dgm:cxn modelId="{E87C1B3A-36EF-4D58-AA77-171F1EDB52EE}" srcId="{CB40318D-BC74-4FFD-9D9F-7FD35553C657}" destId="{79FBD132-F385-458C-B459-D9AB982F0213}" srcOrd="1" destOrd="0" parTransId="{48D687F0-68D6-4773-AAFC-1A070370E7BA}" sibTransId="{A832F96B-F3B6-466A-920B-3261BD72FCF1}"/>
    <dgm:cxn modelId="{C64AB75B-0505-4071-801C-F8251B379C13}" srcId="{CB40318D-BC74-4FFD-9D9F-7FD35553C657}" destId="{40A2EECD-80AC-4390-9DE8-1C260BC23D76}" srcOrd="3" destOrd="0" parTransId="{4C27E60B-3594-4A19-A961-5C2C9F0E3D47}" sibTransId="{28410C9F-EBFB-4CD6-9B6A-CE0CD764F1CF}"/>
    <dgm:cxn modelId="{A2977D5F-7A85-4EF0-B56B-4624162FBF5E}" type="presOf" srcId="{5807D69C-33C7-4C4C-BD5E-D7D88788CF59}" destId="{6AAA34C0-9D60-4E08-B346-E84C88349ED0}" srcOrd="0" destOrd="0" presId="urn:microsoft.com/office/officeart/2005/8/layout/list1"/>
    <dgm:cxn modelId="{2185D560-DA78-471F-805A-8D05FD407CBA}" srcId="{DCB8A993-B7FE-4595-AAF4-6FB189A46E9D}" destId="{4338D490-586D-4B09-8717-C2F1E985D343}" srcOrd="1" destOrd="0" parTransId="{748347AA-518D-4F77-B6C9-5CBBDFBB702B}" sibTransId="{AAFAA2E4-8F35-4F18-9F04-B2D316F9BC91}"/>
    <dgm:cxn modelId="{8886D067-1FDE-4E35-AD19-61DE23EE9D89}" srcId="{79FBD132-F385-458C-B459-D9AB982F0213}" destId="{DB603614-73A6-4798-A399-A8DB69A7EB28}" srcOrd="1" destOrd="0" parTransId="{3756C7E8-1A2F-4310-84D6-A128E776C7FF}" sibTransId="{B07E9A28-B895-43FE-9AA2-5BEBF7D98C59}"/>
    <dgm:cxn modelId="{84637469-363E-41B3-9D59-0FB4DF273C29}" srcId="{EBF97EC9-3324-4A90-A6CE-9348C9E5B8FB}" destId="{08FCCA8E-80C8-47C1-A80C-710DED449B61}" srcOrd="0" destOrd="0" parTransId="{25207F49-7418-4E23-8E95-F8179F36F3C1}" sibTransId="{FBA2CBFC-D36E-4957-AEFB-9E896787E4AA}"/>
    <dgm:cxn modelId="{90C6584A-1C23-45B7-A2BB-6FE89E0F5F3D}" type="presOf" srcId="{CB40318D-BC74-4FFD-9D9F-7FD35553C657}" destId="{1157DD7E-6671-4B9B-B344-191ED5383C4B}" srcOrd="0" destOrd="0" presId="urn:microsoft.com/office/officeart/2005/8/layout/list1"/>
    <dgm:cxn modelId="{7C09746C-1AD9-42C6-A992-9B88635694EC}" type="presOf" srcId="{01D8FA70-10FB-4726-AC44-50D0DCE0D7A9}" destId="{1E9D832A-F0D9-4601-A6C8-D55E7FEF8010}" srcOrd="1" destOrd="0" presId="urn:microsoft.com/office/officeart/2005/8/layout/list1"/>
    <dgm:cxn modelId="{9495D450-9BB6-46FB-8556-3CCC1530EC59}" type="presOf" srcId="{40A2EECD-80AC-4390-9DE8-1C260BC23D76}" destId="{03E846C2-5F1A-4538-9477-C1E44B5A582D}" srcOrd="0" destOrd="0" presId="urn:microsoft.com/office/officeart/2005/8/layout/list1"/>
    <dgm:cxn modelId="{B897C657-7478-4513-9158-639551D48921}" type="presOf" srcId="{40A2EECD-80AC-4390-9DE8-1C260BC23D76}" destId="{0FDDED3A-2C1F-46B4-91D6-44E3B8F9D90B}" srcOrd="1" destOrd="0" presId="urn:microsoft.com/office/officeart/2005/8/layout/list1"/>
    <dgm:cxn modelId="{5073EC7E-8DFE-46E3-8FB2-0A804A7C85A0}" srcId="{79FBD132-F385-458C-B459-D9AB982F0213}" destId="{5807D69C-33C7-4C4C-BD5E-D7D88788CF59}" srcOrd="0" destOrd="0" parTransId="{83D91118-29A0-41EA-AEA7-FBD03D5D8881}" sibTransId="{3B309D36-E457-4364-AB6D-F64628EB6EC8}"/>
    <dgm:cxn modelId="{5833FB8E-5126-46F9-8903-35B95580B643}" type="presOf" srcId="{08FCCA8E-80C8-47C1-A80C-710DED449B61}" destId="{E7FED584-43D9-425D-9434-8C215C7B30DF}" srcOrd="0" destOrd="1" presId="urn:microsoft.com/office/officeart/2005/8/layout/list1"/>
    <dgm:cxn modelId="{0A9A14A7-1152-41C9-B3F8-D8D804686F3A}" srcId="{EBF97EC9-3324-4A90-A6CE-9348C9E5B8FB}" destId="{63BB863D-3EAC-4CAE-9601-6ED0E946B484}" srcOrd="1" destOrd="0" parTransId="{38C99A78-445B-4512-B5B3-73B3FD34F9C1}" sibTransId="{E338BF1C-E9F4-4157-8B98-6AEEDCB486CC}"/>
    <dgm:cxn modelId="{089E7AB4-76A9-4B40-8559-DF822CA37E4B}" type="presOf" srcId="{4338D490-586D-4B09-8717-C2F1E985D343}" destId="{E7FED584-43D9-425D-9434-8C215C7B30DF}" srcOrd="0" destOrd="6" presId="urn:microsoft.com/office/officeart/2005/8/layout/list1"/>
    <dgm:cxn modelId="{AEB224B6-CD35-46AD-9DB0-D2FDB18B43FC}" type="presOf" srcId="{DB603614-73A6-4798-A399-A8DB69A7EB28}" destId="{6AAA34C0-9D60-4E08-B346-E84C88349ED0}" srcOrd="0" destOrd="1" presId="urn:microsoft.com/office/officeart/2005/8/layout/list1"/>
    <dgm:cxn modelId="{ED398DBD-4F89-478E-809F-7A40D057ADB1}" type="presOf" srcId="{79FBD132-F385-458C-B459-D9AB982F0213}" destId="{2C48BEEB-747A-4E58-8CA0-277F7D043144}" srcOrd="0" destOrd="0" presId="urn:microsoft.com/office/officeart/2005/8/layout/list1"/>
    <dgm:cxn modelId="{62A6A8C2-6BC9-4223-9CD7-72DA957DC8D8}" type="presOf" srcId="{D7887538-7F0D-4958-AA50-37253512580D}" destId="{E7FED584-43D9-425D-9434-8C215C7B30DF}" srcOrd="0" destOrd="3" presId="urn:microsoft.com/office/officeart/2005/8/layout/list1"/>
    <dgm:cxn modelId="{357145C6-5EE1-43E2-9AF1-D5A8DA53450B}" srcId="{53149CBA-371B-4D3F-9C3F-6046042C0EC5}" destId="{DCB8A993-B7FE-4595-AAF4-6FB189A46E9D}" srcOrd="2" destOrd="0" parTransId="{500DB1BD-1E88-4B76-B061-5B9A052DCDA5}" sibTransId="{9AE48BAA-78EA-4869-BD83-1A0A3C27A28C}"/>
    <dgm:cxn modelId="{D2B4D4CC-F98A-4826-8A9B-1ED4273187B4}" srcId="{CB40318D-BC74-4FFD-9D9F-7FD35553C657}" destId="{53149CBA-371B-4D3F-9C3F-6046042C0EC5}" srcOrd="0" destOrd="0" parTransId="{13A13995-D79F-419C-8B80-AEB6EF26758F}" sibTransId="{A68593C7-6F63-4BE6-A741-3D99A3AC47E7}"/>
    <dgm:cxn modelId="{99D400D2-15DF-4E1C-84A3-720163C10A1F}" type="presOf" srcId="{53149CBA-371B-4D3F-9C3F-6046042C0EC5}" destId="{583CF250-F665-4837-B6E3-8063B0F996DF}" srcOrd="1" destOrd="0" presId="urn:microsoft.com/office/officeart/2005/8/layout/list1"/>
    <dgm:cxn modelId="{1FEB78E3-5787-4C12-98F3-28EAC4EDA269}" srcId="{DCB8A993-B7FE-4595-AAF4-6FB189A46E9D}" destId="{B459B22D-6536-49B4-9B36-B15EEFBBFE98}" srcOrd="0" destOrd="0" parTransId="{6370FB45-EF1F-4773-AE67-7BE08D8EB58D}" sibTransId="{7B6D6CFE-E12F-43FD-9440-E0062855A9EF}"/>
    <dgm:cxn modelId="{369DA0EB-EE76-4A4F-8D50-15AFC6D77090}" type="presOf" srcId="{01D8FA70-10FB-4726-AC44-50D0DCE0D7A9}" destId="{01CE0695-F699-4918-9A5F-6C2001B7FC44}" srcOrd="0" destOrd="0" presId="urn:microsoft.com/office/officeart/2005/8/layout/list1"/>
    <dgm:cxn modelId="{5FF287FA-BA3E-4AB5-A018-5DB784A56BBA}" type="presOf" srcId="{63BB863D-3EAC-4CAE-9601-6ED0E946B484}" destId="{E7FED584-43D9-425D-9434-8C215C7B30DF}" srcOrd="0" destOrd="2" presId="urn:microsoft.com/office/officeart/2005/8/layout/list1"/>
    <dgm:cxn modelId="{AA4974FE-1C78-43BB-BF99-D438B35173F8}" srcId="{53149CBA-371B-4D3F-9C3F-6046042C0EC5}" destId="{D7887538-7F0D-4958-AA50-37253512580D}" srcOrd="1" destOrd="0" parTransId="{9659BD06-462B-4038-A8F2-0365C714C75F}" sibTransId="{F46D960B-83D2-420B-BEE7-D844ACC8856A}"/>
    <dgm:cxn modelId="{6913BAE2-5847-4F08-B84C-CBF220BF5262}" type="presParOf" srcId="{1157DD7E-6671-4B9B-B344-191ED5383C4B}" destId="{A76CA31C-FA59-493C-8D06-BE66286A501A}" srcOrd="0" destOrd="0" presId="urn:microsoft.com/office/officeart/2005/8/layout/list1"/>
    <dgm:cxn modelId="{BD064CDF-D553-4FD7-8592-B72DD77F0866}" type="presParOf" srcId="{A76CA31C-FA59-493C-8D06-BE66286A501A}" destId="{A40FCA48-C57B-4453-8D00-98A34E827B5F}" srcOrd="0" destOrd="0" presId="urn:microsoft.com/office/officeart/2005/8/layout/list1"/>
    <dgm:cxn modelId="{1956AC56-0CC4-4633-AF03-379BDD959989}" type="presParOf" srcId="{A76CA31C-FA59-493C-8D06-BE66286A501A}" destId="{583CF250-F665-4837-B6E3-8063B0F996DF}" srcOrd="1" destOrd="0" presId="urn:microsoft.com/office/officeart/2005/8/layout/list1"/>
    <dgm:cxn modelId="{855D3C47-1FE0-441E-AA68-30181038ACFA}" type="presParOf" srcId="{1157DD7E-6671-4B9B-B344-191ED5383C4B}" destId="{9AF118E6-AE1C-4519-B74B-C13E077AE192}" srcOrd="1" destOrd="0" presId="urn:microsoft.com/office/officeart/2005/8/layout/list1"/>
    <dgm:cxn modelId="{47625C51-357E-47C7-B2D6-23A7A6E77DC4}" type="presParOf" srcId="{1157DD7E-6671-4B9B-B344-191ED5383C4B}" destId="{E7FED584-43D9-425D-9434-8C215C7B30DF}" srcOrd="2" destOrd="0" presId="urn:microsoft.com/office/officeart/2005/8/layout/list1"/>
    <dgm:cxn modelId="{5EEBDE82-C374-4FC5-90B1-06ECC99FAD49}" type="presParOf" srcId="{1157DD7E-6671-4B9B-B344-191ED5383C4B}" destId="{1FE74EE8-DF70-45A0-8DDC-ECD5309DB234}" srcOrd="3" destOrd="0" presId="urn:microsoft.com/office/officeart/2005/8/layout/list1"/>
    <dgm:cxn modelId="{02369C0A-4921-463C-B84C-98BAE2792325}" type="presParOf" srcId="{1157DD7E-6671-4B9B-B344-191ED5383C4B}" destId="{B2A529D9-FCD5-45C7-AD4F-FC5743933058}" srcOrd="4" destOrd="0" presId="urn:microsoft.com/office/officeart/2005/8/layout/list1"/>
    <dgm:cxn modelId="{DEDC55C7-E89F-4607-ACB7-A61E01A09CCC}" type="presParOf" srcId="{B2A529D9-FCD5-45C7-AD4F-FC5743933058}" destId="{2C48BEEB-747A-4E58-8CA0-277F7D043144}" srcOrd="0" destOrd="0" presId="urn:microsoft.com/office/officeart/2005/8/layout/list1"/>
    <dgm:cxn modelId="{FDA047B6-5FC3-4C76-9F4D-A64A1D8E94A7}" type="presParOf" srcId="{B2A529D9-FCD5-45C7-AD4F-FC5743933058}" destId="{DD2C1EAF-E628-4D77-96BE-2227B89BA769}" srcOrd="1" destOrd="0" presId="urn:microsoft.com/office/officeart/2005/8/layout/list1"/>
    <dgm:cxn modelId="{7615FDBC-706E-4203-9ED6-160734CC050D}" type="presParOf" srcId="{1157DD7E-6671-4B9B-B344-191ED5383C4B}" destId="{A36C57B0-5780-42A0-837B-16FE5658FA15}" srcOrd="5" destOrd="0" presId="urn:microsoft.com/office/officeart/2005/8/layout/list1"/>
    <dgm:cxn modelId="{57E36985-D78C-4A83-BF4A-7EDA3D44D889}" type="presParOf" srcId="{1157DD7E-6671-4B9B-B344-191ED5383C4B}" destId="{6AAA34C0-9D60-4E08-B346-E84C88349ED0}" srcOrd="6" destOrd="0" presId="urn:microsoft.com/office/officeart/2005/8/layout/list1"/>
    <dgm:cxn modelId="{811A309D-27E6-4E83-9382-ECC4D11A9C68}" type="presParOf" srcId="{1157DD7E-6671-4B9B-B344-191ED5383C4B}" destId="{CBDADDAE-15FE-4AA1-A38E-DBB8DA879F72}" srcOrd="7" destOrd="0" presId="urn:microsoft.com/office/officeart/2005/8/layout/list1"/>
    <dgm:cxn modelId="{8E0F873D-0E1E-425B-8E4B-E9327F50203F}" type="presParOf" srcId="{1157DD7E-6671-4B9B-B344-191ED5383C4B}" destId="{0055D4C9-FDDE-4C33-BB0F-5C3171A5E14C}" srcOrd="8" destOrd="0" presId="urn:microsoft.com/office/officeart/2005/8/layout/list1"/>
    <dgm:cxn modelId="{24F8B54D-9EB2-41A2-8C31-6B107414D3FD}" type="presParOf" srcId="{0055D4C9-FDDE-4C33-BB0F-5C3171A5E14C}" destId="{01CE0695-F699-4918-9A5F-6C2001B7FC44}" srcOrd="0" destOrd="0" presId="urn:microsoft.com/office/officeart/2005/8/layout/list1"/>
    <dgm:cxn modelId="{4B6764AE-F2B3-4DCD-92A4-E0F715064FE6}" type="presParOf" srcId="{0055D4C9-FDDE-4C33-BB0F-5C3171A5E14C}" destId="{1E9D832A-F0D9-4601-A6C8-D55E7FEF8010}" srcOrd="1" destOrd="0" presId="urn:microsoft.com/office/officeart/2005/8/layout/list1"/>
    <dgm:cxn modelId="{AFAE95F0-E80F-43D3-BB3F-A0E697018D4F}" type="presParOf" srcId="{1157DD7E-6671-4B9B-B344-191ED5383C4B}" destId="{F2F60FB9-A7A0-479F-92FF-444E07468FE5}" srcOrd="9" destOrd="0" presId="urn:microsoft.com/office/officeart/2005/8/layout/list1"/>
    <dgm:cxn modelId="{CCFBAF5C-0F67-48D8-B0CF-E56842018343}" type="presParOf" srcId="{1157DD7E-6671-4B9B-B344-191ED5383C4B}" destId="{4D0795FC-07CD-4FDF-A232-A2CAE55DB60D}" srcOrd="10" destOrd="0" presId="urn:microsoft.com/office/officeart/2005/8/layout/list1"/>
    <dgm:cxn modelId="{23EBB96F-C7CC-47B9-B968-6E1C3D7D46C0}" type="presParOf" srcId="{1157DD7E-6671-4B9B-B344-191ED5383C4B}" destId="{94B39B66-C3C7-4CF6-85BD-CA935C61DCBA}" srcOrd="11" destOrd="0" presId="urn:microsoft.com/office/officeart/2005/8/layout/list1"/>
    <dgm:cxn modelId="{A6F64847-E842-4931-8283-75F732F37E7A}" type="presParOf" srcId="{1157DD7E-6671-4B9B-B344-191ED5383C4B}" destId="{20311D11-EA0D-4877-AC66-209674BCE0D3}" srcOrd="12" destOrd="0" presId="urn:microsoft.com/office/officeart/2005/8/layout/list1"/>
    <dgm:cxn modelId="{B6F108A7-76AF-4A15-8901-9F12F6307A57}" type="presParOf" srcId="{20311D11-EA0D-4877-AC66-209674BCE0D3}" destId="{03E846C2-5F1A-4538-9477-C1E44B5A582D}" srcOrd="0" destOrd="0" presId="urn:microsoft.com/office/officeart/2005/8/layout/list1"/>
    <dgm:cxn modelId="{729B6599-D93A-4792-9466-ADA3BE07CAC2}" type="presParOf" srcId="{20311D11-EA0D-4877-AC66-209674BCE0D3}" destId="{0FDDED3A-2C1F-46B4-91D6-44E3B8F9D90B}" srcOrd="1" destOrd="0" presId="urn:microsoft.com/office/officeart/2005/8/layout/list1"/>
    <dgm:cxn modelId="{9DA32F0F-DB2B-4C79-9E75-DAA9468E9841}" type="presParOf" srcId="{1157DD7E-6671-4B9B-B344-191ED5383C4B}" destId="{0A404576-DEAA-41D8-992F-92B1A491B0E9}" srcOrd="13" destOrd="0" presId="urn:microsoft.com/office/officeart/2005/8/layout/list1"/>
    <dgm:cxn modelId="{2663605D-7767-4260-84CD-56F4135B595E}" type="presParOf" srcId="{1157DD7E-6671-4B9B-B344-191ED5383C4B}" destId="{E7C2B3FB-7F33-40BC-9ADC-EAFC675057A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4FE9459-62E0-465C-A5AA-86690A19BC9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E10078B-2382-486A-8111-AC9FBE0BC8A4}">
      <dgm:prSet/>
      <dgm:spPr/>
      <dgm:t>
        <a:bodyPr/>
        <a:lstStyle/>
        <a:p>
          <a:r>
            <a:rPr lang="en-US"/>
            <a:t>Started with 1028 weight set</a:t>
          </a:r>
        </a:p>
      </dgm:t>
    </dgm:pt>
    <dgm:pt modelId="{09D47A29-66BD-4C6F-B1E8-B1DB381F5F29}" type="parTrans" cxnId="{2FD8E740-D27D-46B2-A9A4-A1013F7975FF}">
      <dgm:prSet/>
      <dgm:spPr/>
      <dgm:t>
        <a:bodyPr/>
        <a:lstStyle/>
        <a:p>
          <a:endParaRPr lang="en-US"/>
        </a:p>
      </dgm:t>
    </dgm:pt>
    <dgm:pt modelId="{85C4EB9F-69EA-4FF4-B0A7-9F59AB62C954}" type="sibTrans" cxnId="{2FD8E740-D27D-46B2-A9A4-A1013F7975FF}">
      <dgm:prSet/>
      <dgm:spPr/>
      <dgm:t>
        <a:bodyPr/>
        <a:lstStyle/>
        <a:p>
          <a:endParaRPr lang="en-US"/>
        </a:p>
      </dgm:t>
    </dgm:pt>
    <dgm:pt modelId="{3C67B5C8-3DCE-4583-A5D8-750F15387790}">
      <dgm:prSet/>
      <dgm:spPr/>
      <dgm:t>
        <a:bodyPr/>
        <a:lstStyle/>
        <a:p>
          <a:r>
            <a:rPr lang="en-US"/>
            <a:t>3 Rounds of Head-to-Head</a:t>
          </a:r>
        </a:p>
      </dgm:t>
    </dgm:pt>
    <dgm:pt modelId="{03DD575B-3BAA-4DBD-B8BC-E74323F6D13F}" type="parTrans" cxnId="{51B0724C-A58C-4939-B99F-F6F3BD15B1F8}">
      <dgm:prSet/>
      <dgm:spPr/>
      <dgm:t>
        <a:bodyPr/>
        <a:lstStyle/>
        <a:p>
          <a:endParaRPr lang="en-US"/>
        </a:p>
      </dgm:t>
    </dgm:pt>
    <dgm:pt modelId="{51262464-68AF-47F8-97C4-901B71449F81}" type="sibTrans" cxnId="{51B0724C-A58C-4939-B99F-F6F3BD15B1F8}">
      <dgm:prSet/>
      <dgm:spPr/>
      <dgm:t>
        <a:bodyPr/>
        <a:lstStyle/>
        <a:p>
          <a:endParaRPr lang="en-US"/>
        </a:p>
      </dgm:t>
    </dgm:pt>
    <dgm:pt modelId="{683895D0-59CB-43D0-AA27-0FCDF10E9B4F}">
      <dgm:prSet/>
      <dgm:spPr/>
      <dgm:t>
        <a:bodyPr/>
        <a:lstStyle/>
        <a:p>
          <a:r>
            <a:rPr lang="en-US"/>
            <a:t>Winner advances, loser is removed</a:t>
          </a:r>
        </a:p>
      </dgm:t>
    </dgm:pt>
    <dgm:pt modelId="{7828C16B-1874-47DE-99A2-E04C2C8D5415}" type="parTrans" cxnId="{52CC8E8F-1A0B-403D-973B-03CE3A3DBC51}">
      <dgm:prSet/>
      <dgm:spPr/>
      <dgm:t>
        <a:bodyPr/>
        <a:lstStyle/>
        <a:p>
          <a:endParaRPr lang="en-US"/>
        </a:p>
      </dgm:t>
    </dgm:pt>
    <dgm:pt modelId="{1AD05E64-C82A-450A-A48E-D476369EBCD7}" type="sibTrans" cxnId="{52CC8E8F-1A0B-403D-973B-03CE3A3DBC51}">
      <dgm:prSet/>
      <dgm:spPr/>
      <dgm:t>
        <a:bodyPr/>
        <a:lstStyle/>
        <a:p>
          <a:endParaRPr lang="en-US"/>
        </a:p>
      </dgm:t>
    </dgm:pt>
    <dgm:pt modelId="{58721988-FE03-4C3F-B9CA-34369F981B07}">
      <dgm:prSet/>
      <dgm:spPr/>
      <dgm:t>
        <a:bodyPr/>
        <a:lstStyle/>
        <a:p>
          <a:r>
            <a:rPr lang="en-US"/>
            <a:t>128 weight sets at the end</a:t>
          </a:r>
        </a:p>
      </dgm:t>
    </dgm:pt>
    <dgm:pt modelId="{84878F83-C012-4992-A86E-68C915BB3D2F}" type="parTrans" cxnId="{92D0E548-7C76-4F21-9859-B97D08842413}">
      <dgm:prSet/>
      <dgm:spPr/>
      <dgm:t>
        <a:bodyPr/>
        <a:lstStyle/>
        <a:p>
          <a:endParaRPr lang="en-US"/>
        </a:p>
      </dgm:t>
    </dgm:pt>
    <dgm:pt modelId="{63E8CBD5-D11D-4E10-BCEF-4CFA5C81845B}" type="sibTrans" cxnId="{92D0E548-7C76-4F21-9859-B97D08842413}">
      <dgm:prSet/>
      <dgm:spPr/>
      <dgm:t>
        <a:bodyPr/>
        <a:lstStyle/>
        <a:p>
          <a:endParaRPr lang="en-US"/>
        </a:p>
      </dgm:t>
    </dgm:pt>
    <dgm:pt modelId="{5159C75D-CD36-467A-B8C4-222C798F4877}">
      <dgm:prSet/>
      <dgm:spPr/>
      <dgm:t>
        <a:bodyPr/>
        <a:lstStyle/>
        <a:p>
          <a:r>
            <a:rPr lang="en-US"/>
            <a:t>3 Rounds of 4-member Round Robins</a:t>
          </a:r>
        </a:p>
      </dgm:t>
    </dgm:pt>
    <dgm:pt modelId="{CFA5C923-6B9C-4950-9F5F-3A66FA804CC2}" type="parTrans" cxnId="{3225CD69-1C3F-4C5F-A8B9-420F44BA83A3}">
      <dgm:prSet/>
      <dgm:spPr/>
      <dgm:t>
        <a:bodyPr/>
        <a:lstStyle/>
        <a:p>
          <a:endParaRPr lang="en-US"/>
        </a:p>
      </dgm:t>
    </dgm:pt>
    <dgm:pt modelId="{48A01B5E-3F2E-4ACB-A5C9-012386F0A0D1}" type="sibTrans" cxnId="{3225CD69-1C3F-4C5F-A8B9-420F44BA83A3}">
      <dgm:prSet/>
      <dgm:spPr/>
      <dgm:t>
        <a:bodyPr/>
        <a:lstStyle/>
        <a:p>
          <a:endParaRPr lang="en-US"/>
        </a:p>
      </dgm:t>
    </dgm:pt>
    <dgm:pt modelId="{0DF50034-30F3-458A-8933-03D8A27E2B06}">
      <dgm:prSet/>
      <dgm:spPr/>
      <dgm:t>
        <a:bodyPr/>
        <a:lstStyle/>
        <a:p>
          <a:r>
            <a:rPr lang="en-US"/>
            <a:t>Each member plays the other 3 members</a:t>
          </a:r>
        </a:p>
      </dgm:t>
    </dgm:pt>
    <dgm:pt modelId="{0D8A995E-D45E-4378-802C-9852230A0596}" type="parTrans" cxnId="{E6A93C74-6A00-48CE-8412-102A2C4981F5}">
      <dgm:prSet/>
      <dgm:spPr/>
      <dgm:t>
        <a:bodyPr/>
        <a:lstStyle/>
        <a:p>
          <a:endParaRPr lang="en-US"/>
        </a:p>
      </dgm:t>
    </dgm:pt>
    <dgm:pt modelId="{F3947CF0-F8D1-492E-AE1D-97C139997765}" type="sibTrans" cxnId="{E6A93C74-6A00-48CE-8412-102A2C4981F5}">
      <dgm:prSet/>
      <dgm:spPr/>
      <dgm:t>
        <a:bodyPr/>
        <a:lstStyle/>
        <a:p>
          <a:endParaRPr lang="en-US"/>
        </a:p>
      </dgm:t>
    </dgm:pt>
    <dgm:pt modelId="{790195E6-B6EA-42D3-A6E3-0666CDBA0CE5}">
      <dgm:prSet/>
      <dgm:spPr/>
      <dgm:t>
        <a:bodyPr/>
        <a:lstStyle/>
        <a:p>
          <a:r>
            <a:rPr lang="en-US"/>
            <a:t>Win: 3 points, Tie: 1 point, Loss: 0 points</a:t>
          </a:r>
        </a:p>
      </dgm:t>
    </dgm:pt>
    <dgm:pt modelId="{5AFDC4D0-F2D7-4BD6-BE91-3B5AB43096A7}" type="parTrans" cxnId="{B1F14ACA-5E1A-450F-8ACA-15180A5A32C4}">
      <dgm:prSet/>
      <dgm:spPr/>
      <dgm:t>
        <a:bodyPr/>
        <a:lstStyle/>
        <a:p>
          <a:endParaRPr lang="en-US"/>
        </a:p>
      </dgm:t>
    </dgm:pt>
    <dgm:pt modelId="{B7FDCD74-9B0A-4FE2-80F1-4AC3F326637F}" type="sibTrans" cxnId="{B1F14ACA-5E1A-450F-8ACA-15180A5A32C4}">
      <dgm:prSet/>
      <dgm:spPr/>
      <dgm:t>
        <a:bodyPr/>
        <a:lstStyle/>
        <a:p>
          <a:endParaRPr lang="en-US"/>
        </a:p>
      </dgm:t>
    </dgm:pt>
    <dgm:pt modelId="{529FF6DF-BC7E-4C52-8144-11A0278D5A7B}">
      <dgm:prSet/>
      <dgm:spPr/>
      <dgm:t>
        <a:bodyPr/>
        <a:lstStyle/>
        <a:p>
          <a:r>
            <a:rPr lang="en-US"/>
            <a:t>Top 2 from each group advance, Bottom 2 are removed</a:t>
          </a:r>
        </a:p>
      </dgm:t>
    </dgm:pt>
    <dgm:pt modelId="{43652FD9-4E01-41BC-89B2-A2AE74E5FA13}" type="parTrans" cxnId="{8C65F5A2-FFBE-472B-8868-A4959A9A825A}">
      <dgm:prSet/>
      <dgm:spPr/>
      <dgm:t>
        <a:bodyPr/>
        <a:lstStyle/>
        <a:p>
          <a:endParaRPr lang="en-US"/>
        </a:p>
      </dgm:t>
    </dgm:pt>
    <dgm:pt modelId="{8F208B53-29F4-440C-BAF6-BFBE1F57DBB7}" type="sibTrans" cxnId="{8C65F5A2-FFBE-472B-8868-A4959A9A825A}">
      <dgm:prSet/>
      <dgm:spPr/>
      <dgm:t>
        <a:bodyPr/>
        <a:lstStyle/>
        <a:p>
          <a:endParaRPr lang="en-US"/>
        </a:p>
      </dgm:t>
    </dgm:pt>
    <dgm:pt modelId="{360ECE45-E614-441D-BB6F-276E8E4684F0}">
      <dgm:prSet/>
      <dgm:spPr/>
      <dgm:t>
        <a:bodyPr/>
        <a:lstStyle/>
        <a:p>
          <a:r>
            <a:rPr lang="en-US"/>
            <a:t>16 weigtht sets at end</a:t>
          </a:r>
        </a:p>
      </dgm:t>
    </dgm:pt>
    <dgm:pt modelId="{3804BF91-2811-46D1-9F82-A10C0B9E1C4A}" type="parTrans" cxnId="{D5B771E0-C4FF-425F-BC31-76CF8F6BABD5}">
      <dgm:prSet/>
      <dgm:spPr/>
      <dgm:t>
        <a:bodyPr/>
        <a:lstStyle/>
        <a:p>
          <a:endParaRPr lang="en-US"/>
        </a:p>
      </dgm:t>
    </dgm:pt>
    <dgm:pt modelId="{CADAC67B-EFF0-4696-A86B-62E27D68DACE}" type="sibTrans" cxnId="{D5B771E0-C4FF-425F-BC31-76CF8F6BABD5}">
      <dgm:prSet/>
      <dgm:spPr/>
      <dgm:t>
        <a:bodyPr/>
        <a:lstStyle/>
        <a:p>
          <a:endParaRPr lang="en-US"/>
        </a:p>
      </dgm:t>
    </dgm:pt>
    <dgm:pt modelId="{3E0DBF1C-769E-42BF-A1AB-C0B7257DBB4C}">
      <dgm:prSet/>
      <dgm:spPr/>
      <dgm:t>
        <a:bodyPr/>
        <a:lstStyle/>
        <a:p>
          <a:r>
            <a:rPr lang="en-US"/>
            <a:t>Optional: 1 Round 16-member Round Robin</a:t>
          </a:r>
        </a:p>
      </dgm:t>
    </dgm:pt>
    <dgm:pt modelId="{8CEF2CE0-7505-4FAC-A1D8-642C2D5EF44B}" type="parTrans" cxnId="{25AADE12-EF88-4D11-ABD1-94A7D18F0046}">
      <dgm:prSet/>
      <dgm:spPr/>
      <dgm:t>
        <a:bodyPr/>
        <a:lstStyle/>
        <a:p>
          <a:endParaRPr lang="en-US"/>
        </a:p>
      </dgm:t>
    </dgm:pt>
    <dgm:pt modelId="{A8FB0030-86AF-4CBC-8FE4-E0D23C306A29}" type="sibTrans" cxnId="{25AADE12-EF88-4D11-ABD1-94A7D18F0046}">
      <dgm:prSet/>
      <dgm:spPr/>
      <dgm:t>
        <a:bodyPr/>
        <a:lstStyle/>
        <a:p>
          <a:endParaRPr lang="en-US"/>
        </a:p>
      </dgm:t>
    </dgm:pt>
    <dgm:pt modelId="{37DF4374-C1ED-4CFC-B1FE-A7DB2E6BC97F}">
      <dgm:prSet/>
      <dgm:spPr/>
      <dgm:t>
        <a:bodyPr/>
        <a:lstStyle/>
        <a:p>
          <a:r>
            <a:rPr lang="en-US"/>
            <a:t>Similar to 4-member Round Robin, but only used to rank weight sets</a:t>
          </a:r>
        </a:p>
      </dgm:t>
    </dgm:pt>
    <dgm:pt modelId="{CEA3D65A-75EC-4BD0-BDF0-107D67E0012D}" type="parTrans" cxnId="{264ED884-567F-4965-BCEC-CD5577C79F30}">
      <dgm:prSet/>
      <dgm:spPr/>
      <dgm:t>
        <a:bodyPr/>
        <a:lstStyle/>
        <a:p>
          <a:endParaRPr lang="en-US"/>
        </a:p>
      </dgm:t>
    </dgm:pt>
    <dgm:pt modelId="{27D083C6-12CA-4352-8E6E-5EFDAA7149D9}" type="sibTrans" cxnId="{264ED884-567F-4965-BCEC-CD5577C79F30}">
      <dgm:prSet/>
      <dgm:spPr/>
      <dgm:t>
        <a:bodyPr/>
        <a:lstStyle/>
        <a:p>
          <a:endParaRPr lang="en-US"/>
        </a:p>
      </dgm:t>
    </dgm:pt>
    <dgm:pt modelId="{5EB8B40F-E1DB-492A-AF83-549A64AEA5A1}" type="pres">
      <dgm:prSet presAssocID="{94FE9459-62E0-465C-A5AA-86690A19BC9A}" presName="linear" presStyleCnt="0">
        <dgm:presLayoutVars>
          <dgm:animLvl val="lvl"/>
          <dgm:resizeHandles val="exact"/>
        </dgm:presLayoutVars>
      </dgm:prSet>
      <dgm:spPr/>
    </dgm:pt>
    <dgm:pt modelId="{E78F7370-B1F3-42B1-85D2-8FA853C772BF}" type="pres">
      <dgm:prSet presAssocID="{EE10078B-2382-486A-8111-AC9FBE0BC8A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5BCBDC3-AAA5-4719-B0BB-4A4720D91A10}" type="pres">
      <dgm:prSet presAssocID="{85C4EB9F-69EA-4FF4-B0A7-9F59AB62C954}" presName="spacer" presStyleCnt="0"/>
      <dgm:spPr/>
    </dgm:pt>
    <dgm:pt modelId="{9E7CBE25-C513-4334-8E7A-3E27C2C8539B}" type="pres">
      <dgm:prSet presAssocID="{3C67B5C8-3DCE-4583-A5D8-750F1538779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9609C5F-EB69-45DF-B77F-15C58FF158F4}" type="pres">
      <dgm:prSet presAssocID="{3C67B5C8-3DCE-4583-A5D8-750F15387790}" presName="childText" presStyleLbl="revTx" presStyleIdx="0" presStyleCnt="3">
        <dgm:presLayoutVars>
          <dgm:bulletEnabled val="1"/>
        </dgm:presLayoutVars>
      </dgm:prSet>
      <dgm:spPr/>
    </dgm:pt>
    <dgm:pt modelId="{ED9FBCCF-6465-4474-8532-8BB7B7030D47}" type="pres">
      <dgm:prSet presAssocID="{5159C75D-CD36-467A-B8C4-222C798F487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B7A3735-4677-4D23-925E-7DAD3588AE60}" type="pres">
      <dgm:prSet presAssocID="{5159C75D-CD36-467A-B8C4-222C798F4877}" presName="childText" presStyleLbl="revTx" presStyleIdx="1" presStyleCnt="3">
        <dgm:presLayoutVars>
          <dgm:bulletEnabled val="1"/>
        </dgm:presLayoutVars>
      </dgm:prSet>
      <dgm:spPr/>
    </dgm:pt>
    <dgm:pt modelId="{A1C6E145-BC0A-4BA5-8825-5965DFA02DFA}" type="pres">
      <dgm:prSet presAssocID="{3E0DBF1C-769E-42BF-A1AB-C0B7257DBB4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8AC99CF-767D-4BC6-9681-7CB30BF281F0}" type="pres">
      <dgm:prSet presAssocID="{3E0DBF1C-769E-42BF-A1AB-C0B7257DBB4C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1E02F07-CEE2-4139-9C0B-9AE2E6D94466}" type="presOf" srcId="{529FF6DF-BC7E-4C52-8144-11A0278D5A7B}" destId="{4B7A3735-4677-4D23-925E-7DAD3588AE60}" srcOrd="0" destOrd="2" presId="urn:microsoft.com/office/officeart/2005/8/layout/vList2"/>
    <dgm:cxn modelId="{A218C107-F08E-4047-9639-02422B041A0A}" type="presOf" srcId="{5159C75D-CD36-467A-B8C4-222C798F4877}" destId="{ED9FBCCF-6465-4474-8532-8BB7B7030D47}" srcOrd="0" destOrd="0" presId="urn:microsoft.com/office/officeart/2005/8/layout/vList2"/>
    <dgm:cxn modelId="{25AADE12-EF88-4D11-ABD1-94A7D18F0046}" srcId="{94FE9459-62E0-465C-A5AA-86690A19BC9A}" destId="{3E0DBF1C-769E-42BF-A1AB-C0B7257DBB4C}" srcOrd="3" destOrd="0" parTransId="{8CEF2CE0-7505-4FAC-A1D8-642C2D5EF44B}" sibTransId="{A8FB0030-86AF-4CBC-8FE4-E0D23C306A29}"/>
    <dgm:cxn modelId="{2FD8E740-D27D-46B2-A9A4-A1013F7975FF}" srcId="{94FE9459-62E0-465C-A5AA-86690A19BC9A}" destId="{EE10078B-2382-486A-8111-AC9FBE0BC8A4}" srcOrd="0" destOrd="0" parTransId="{09D47A29-66BD-4C6F-B1E8-B1DB381F5F29}" sibTransId="{85C4EB9F-69EA-4FF4-B0A7-9F59AB62C954}"/>
    <dgm:cxn modelId="{92D0E548-7C76-4F21-9859-B97D08842413}" srcId="{3C67B5C8-3DCE-4583-A5D8-750F15387790}" destId="{58721988-FE03-4C3F-B9CA-34369F981B07}" srcOrd="1" destOrd="0" parTransId="{84878F83-C012-4992-A86E-68C915BB3D2F}" sibTransId="{63E8CBD5-D11D-4E10-BCEF-4CFA5C81845B}"/>
    <dgm:cxn modelId="{3225CD69-1C3F-4C5F-A8B9-420F44BA83A3}" srcId="{94FE9459-62E0-465C-A5AA-86690A19BC9A}" destId="{5159C75D-CD36-467A-B8C4-222C798F4877}" srcOrd="2" destOrd="0" parTransId="{CFA5C923-6B9C-4950-9F5F-3A66FA804CC2}" sibTransId="{48A01B5E-3F2E-4ACB-A5C9-012386F0A0D1}"/>
    <dgm:cxn modelId="{51B0724C-A58C-4939-B99F-F6F3BD15B1F8}" srcId="{94FE9459-62E0-465C-A5AA-86690A19BC9A}" destId="{3C67B5C8-3DCE-4583-A5D8-750F15387790}" srcOrd="1" destOrd="0" parTransId="{03DD575B-3BAA-4DBD-B8BC-E74323F6D13F}" sibTransId="{51262464-68AF-47F8-97C4-901B71449F81}"/>
    <dgm:cxn modelId="{E6A93C74-6A00-48CE-8412-102A2C4981F5}" srcId="{5159C75D-CD36-467A-B8C4-222C798F4877}" destId="{0DF50034-30F3-458A-8933-03D8A27E2B06}" srcOrd="0" destOrd="0" parTransId="{0D8A995E-D45E-4378-802C-9852230A0596}" sibTransId="{F3947CF0-F8D1-492E-AE1D-97C139997765}"/>
    <dgm:cxn modelId="{82F58555-81F3-4E10-88EB-0DBDADBCB276}" type="presOf" srcId="{58721988-FE03-4C3F-B9CA-34369F981B07}" destId="{69609C5F-EB69-45DF-B77F-15C58FF158F4}" srcOrd="0" destOrd="1" presId="urn:microsoft.com/office/officeart/2005/8/layout/vList2"/>
    <dgm:cxn modelId="{264ED884-567F-4965-BCEC-CD5577C79F30}" srcId="{3E0DBF1C-769E-42BF-A1AB-C0B7257DBB4C}" destId="{37DF4374-C1ED-4CFC-B1FE-A7DB2E6BC97F}" srcOrd="0" destOrd="0" parTransId="{CEA3D65A-75EC-4BD0-BDF0-107D67E0012D}" sibTransId="{27D083C6-12CA-4352-8E6E-5EFDAA7149D9}"/>
    <dgm:cxn modelId="{52CC8E8F-1A0B-403D-973B-03CE3A3DBC51}" srcId="{3C67B5C8-3DCE-4583-A5D8-750F15387790}" destId="{683895D0-59CB-43D0-AA27-0FCDF10E9B4F}" srcOrd="0" destOrd="0" parTransId="{7828C16B-1874-47DE-99A2-E04C2C8D5415}" sibTransId="{1AD05E64-C82A-450A-A48E-D476369EBCD7}"/>
    <dgm:cxn modelId="{8F78F792-E22D-4A09-8221-2719C6801840}" type="presOf" srcId="{37DF4374-C1ED-4CFC-B1FE-A7DB2E6BC97F}" destId="{28AC99CF-767D-4BC6-9681-7CB30BF281F0}" srcOrd="0" destOrd="0" presId="urn:microsoft.com/office/officeart/2005/8/layout/vList2"/>
    <dgm:cxn modelId="{DC77BE99-5564-44E1-B10A-448848A8FCD0}" type="presOf" srcId="{3E0DBF1C-769E-42BF-A1AB-C0B7257DBB4C}" destId="{A1C6E145-BC0A-4BA5-8825-5965DFA02DFA}" srcOrd="0" destOrd="0" presId="urn:microsoft.com/office/officeart/2005/8/layout/vList2"/>
    <dgm:cxn modelId="{EBFEE7A1-0002-400F-B41A-DE51750A704D}" type="presOf" srcId="{3C67B5C8-3DCE-4583-A5D8-750F15387790}" destId="{9E7CBE25-C513-4334-8E7A-3E27C2C8539B}" srcOrd="0" destOrd="0" presId="urn:microsoft.com/office/officeart/2005/8/layout/vList2"/>
    <dgm:cxn modelId="{8C65F5A2-FFBE-472B-8868-A4959A9A825A}" srcId="{5159C75D-CD36-467A-B8C4-222C798F4877}" destId="{529FF6DF-BC7E-4C52-8144-11A0278D5A7B}" srcOrd="2" destOrd="0" parTransId="{43652FD9-4E01-41BC-89B2-A2AE74E5FA13}" sibTransId="{8F208B53-29F4-440C-BAF6-BFBE1F57DBB7}"/>
    <dgm:cxn modelId="{AC5600A3-40B2-46DE-B623-67A1584F07B5}" type="presOf" srcId="{0DF50034-30F3-458A-8933-03D8A27E2B06}" destId="{4B7A3735-4677-4D23-925E-7DAD3588AE60}" srcOrd="0" destOrd="0" presId="urn:microsoft.com/office/officeart/2005/8/layout/vList2"/>
    <dgm:cxn modelId="{29CD65AF-8EA8-4D88-9257-208C0FB44345}" type="presOf" srcId="{EE10078B-2382-486A-8111-AC9FBE0BC8A4}" destId="{E78F7370-B1F3-42B1-85D2-8FA853C772BF}" srcOrd="0" destOrd="0" presId="urn:microsoft.com/office/officeart/2005/8/layout/vList2"/>
    <dgm:cxn modelId="{0407DCC9-8C83-41F8-9E9B-C5EA22C6C6D8}" type="presOf" srcId="{790195E6-B6EA-42D3-A6E3-0666CDBA0CE5}" destId="{4B7A3735-4677-4D23-925E-7DAD3588AE60}" srcOrd="0" destOrd="1" presId="urn:microsoft.com/office/officeart/2005/8/layout/vList2"/>
    <dgm:cxn modelId="{B1F14ACA-5E1A-450F-8ACA-15180A5A32C4}" srcId="{5159C75D-CD36-467A-B8C4-222C798F4877}" destId="{790195E6-B6EA-42D3-A6E3-0666CDBA0CE5}" srcOrd="1" destOrd="0" parTransId="{5AFDC4D0-F2D7-4BD6-BE91-3B5AB43096A7}" sibTransId="{B7FDCD74-9B0A-4FE2-80F1-4AC3F326637F}"/>
    <dgm:cxn modelId="{35683DCC-E7C2-4758-B816-CD9DE3D2AB6A}" type="presOf" srcId="{94FE9459-62E0-465C-A5AA-86690A19BC9A}" destId="{5EB8B40F-E1DB-492A-AF83-549A64AEA5A1}" srcOrd="0" destOrd="0" presId="urn:microsoft.com/office/officeart/2005/8/layout/vList2"/>
    <dgm:cxn modelId="{AB4ED4D4-1F38-4D24-8E19-72FA8406EE39}" type="presOf" srcId="{683895D0-59CB-43D0-AA27-0FCDF10E9B4F}" destId="{69609C5F-EB69-45DF-B77F-15C58FF158F4}" srcOrd="0" destOrd="0" presId="urn:microsoft.com/office/officeart/2005/8/layout/vList2"/>
    <dgm:cxn modelId="{D5B771E0-C4FF-425F-BC31-76CF8F6BABD5}" srcId="{5159C75D-CD36-467A-B8C4-222C798F4877}" destId="{360ECE45-E614-441D-BB6F-276E8E4684F0}" srcOrd="3" destOrd="0" parTransId="{3804BF91-2811-46D1-9F82-A10C0B9E1C4A}" sibTransId="{CADAC67B-EFF0-4696-A86B-62E27D68DACE}"/>
    <dgm:cxn modelId="{0DDFD5E5-A34D-4C9D-BA94-93612D2EEA36}" type="presOf" srcId="{360ECE45-E614-441D-BB6F-276E8E4684F0}" destId="{4B7A3735-4677-4D23-925E-7DAD3588AE60}" srcOrd="0" destOrd="3" presId="urn:microsoft.com/office/officeart/2005/8/layout/vList2"/>
    <dgm:cxn modelId="{2CD8CFEA-2C02-45FC-9FD6-38F5EE7AC024}" type="presParOf" srcId="{5EB8B40F-E1DB-492A-AF83-549A64AEA5A1}" destId="{E78F7370-B1F3-42B1-85D2-8FA853C772BF}" srcOrd="0" destOrd="0" presId="urn:microsoft.com/office/officeart/2005/8/layout/vList2"/>
    <dgm:cxn modelId="{D15A21FD-3991-4E66-ABFD-04E13EC11319}" type="presParOf" srcId="{5EB8B40F-E1DB-492A-AF83-549A64AEA5A1}" destId="{95BCBDC3-AAA5-4719-B0BB-4A4720D91A10}" srcOrd="1" destOrd="0" presId="urn:microsoft.com/office/officeart/2005/8/layout/vList2"/>
    <dgm:cxn modelId="{A773FB7B-25F9-497B-BC0C-E2473D11AFB2}" type="presParOf" srcId="{5EB8B40F-E1DB-492A-AF83-549A64AEA5A1}" destId="{9E7CBE25-C513-4334-8E7A-3E27C2C8539B}" srcOrd="2" destOrd="0" presId="urn:microsoft.com/office/officeart/2005/8/layout/vList2"/>
    <dgm:cxn modelId="{B320E628-84BF-4FBC-B45B-9DCD0C85EA9A}" type="presParOf" srcId="{5EB8B40F-E1DB-492A-AF83-549A64AEA5A1}" destId="{69609C5F-EB69-45DF-B77F-15C58FF158F4}" srcOrd="3" destOrd="0" presId="urn:microsoft.com/office/officeart/2005/8/layout/vList2"/>
    <dgm:cxn modelId="{CBAD9A6F-8484-48A0-9A02-A0CBE6B10F49}" type="presParOf" srcId="{5EB8B40F-E1DB-492A-AF83-549A64AEA5A1}" destId="{ED9FBCCF-6465-4474-8532-8BB7B7030D47}" srcOrd="4" destOrd="0" presId="urn:microsoft.com/office/officeart/2005/8/layout/vList2"/>
    <dgm:cxn modelId="{4DBDDF6D-0912-4E6D-AD87-901EB9A994EC}" type="presParOf" srcId="{5EB8B40F-E1DB-492A-AF83-549A64AEA5A1}" destId="{4B7A3735-4677-4D23-925E-7DAD3588AE60}" srcOrd="5" destOrd="0" presId="urn:microsoft.com/office/officeart/2005/8/layout/vList2"/>
    <dgm:cxn modelId="{94A56EC0-9852-40FC-AB13-8306D4B23022}" type="presParOf" srcId="{5EB8B40F-E1DB-492A-AF83-549A64AEA5A1}" destId="{A1C6E145-BC0A-4BA5-8825-5965DFA02DFA}" srcOrd="6" destOrd="0" presId="urn:microsoft.com/office/officeart/2005/8/layout/vList2"/>
    <dgm:cxn modelId="{D1D35FA3-2EB1-4730-8592-9D3AC5FC143A}" type="presParOf" srcId="{5EB8B40F-E1DB-492A-AF83-549A64AEA5A1}" destId="{28AC99CF-767D-4BC6-9681-7CB30BF281F0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028A0F-3615-41AF-9E2D-738092C93774}">
      <dsp:nvSpPr>
        <dsp:cNvPr id="0" name=""/>
        <dsp:cNvSpPr/>
      </dsp:nvSpPr>
      <dsp:spPr>
        <a:xfrm>
          <a:off x="5509" y="485396"/>
          <a:ext cx="1014398" cy="10143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9A5266-9C2D-40CB-A81D-1B4C537A9DBF}">
      <dsp:nvSpPr>
        <dsp:cNvPr id="0" name=""/>
        <dsp:cNvSpPr/>
      </dsp:nvSpPr>
      <dsp:spPr>
        <a:xfrm>
          <a:off x="5509" y="1631027"/>
          <a:ext cx="2898281" cy="4347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400" kern="1200"/>
            <a:t>Environments:</a:t>
          </a:r>
        </a:p>
      </dsp:txBody>
      <dsp:txXfrm>
        <a:off x="5509" y="1631027"/>
        <a:ext cx="2898281" cy="434742"/>
      </dsp:txXfrm>
    </dsp:sp>
    <dsp:sp modelId="{54E48EC4-BB5E-4EC0-A3B7-8A9E5878668B}">
      <dsp:nvSpPr>
        <dsp:cNvPr id="0" name=""/>
        <dsp:cNvSpPr/>
      </dsp:nvSpPr>
      <dsp:spPr>
        <a:xfrm>
          <a:off x="5509" y="2126808"/>
          <a:ext cx="2898281" cy="1410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Jupyter Notebook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Visual Studio Code</a:t>
          </a:r>
        </a:p>
      </dsp:txBody>
      <dsp:txXfrm>
        <a:off x="5509" y="2126808"/>
        <a:ext cx="2898281" cy="1410520"/>
      </dsp:txXfrm>
    </dsp:sp>
    <dsp:sp modelId="{8C6F65CF-BD50-4C98-B282-9C673B3F848D}">
      <dsp:nvSpPr>
        <dsp:cNvPr id="0" name=""/>
        <dsp:cNvSpPr/>
      </dsp:nvSpPr>
      <dsp:spPr>
        <a:xfrm>
          <a:off x="3410990" y="485396"/>
          <a:ext cx="1014398" cy="10143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DE0374-5989-4017-978D-6C423A61DB20}">
      <dsp:nvSpPr>
        <dsp:cNvPr id="0" name=""/>
        <dsp:cNvSpPr/>
      </dsp:nvSpPr>
      <dsp:spPr>
        <a:xfrm>
          <a:off x="3410990" y="1631027"/>
          <a:ext cx="2898281" cy="4347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400" kern="1200"/>
            <a:t>Language:</a:t>
          </a:r>
        </a:p>
      </dsp:txBody>
      <dsp:txXfrm>
        <a:off x="3410990" y="1631027"/>
        <a:ext cx="2898281" cy="434742"/>
      </dsp:txXfrm>
    </dsp:sp>
    <dsp:sp modelId="{3E6EAB30-ADB7-4458-B0F4-7C187C790995}">
      <dsp:nvSpPr>
        <dsp:cNvPr id="0" name=""/>
        <dsp:cNvSpPr/>
      </dsp:nvSpPr>
      <dsp:spPr>
        <a:xfrm>
          <a:off x="3410990" y="2126808"/>
          <a:ext cx="2898281" cy="1410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Python</a:t>
          </a:r>
        </a:p>
      </dsp:txBody>
      <dsp:txXfrm>
        <a:off x="3410990" y="2126808"/>
        <a:ext cx="2898281" cy="1410520"/>
      </dsp:txXfrm>
    </dsp:sp>
    <dsp:sp modelId="{3BCA8E87-85C9-49B2-AB94-F5EF99C8FC8B}">
      <dsp:nvSpPr>
        <dsp:cNvPr id="0" name=""/>
        <dsp:cNvSpPr/>
      </dsp:nvSpPr>
      <dsp:spPr>
        <a:xfrm>
          <a:off x="6816470" y="485396"/>
          <a:ext cx="1014398" cy="10143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98871E-CDA3-46E2-82E2-7C9BE4CA3069}">
      <dsp:nvSpPr>
        <dsp:cNvPr id="0" name=""/>
        <dsp:cNvSpPr/>
      </dsp:nvSpPr>
      <dsp:spPr>
        <a:xfrm>
          <a:off x="6816470" y="1631027"/>
          <a:ext cx="2898281" cy="4347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400" kern="1200"/>
            <a:t>Packages:</a:t>
          </a:r>
        </a:p>
      </dsp:txBody>
      <dsp:txXfrm>
        <a:off x="6816470" y="1631027"/>
        <a:ext cx="2898281" cy="434742"/>
      </dsp:txXfrm>
    </dsp:sp>
    <dsp:sp modelId="{651A03CA-BAC0-4B23-ADD7-4E0372C394EE}">
      <dsp:nvSpPr>
        <dsp:cNvPr id="0" name=""/>
        <dsp:cNvSpPr/>
      </dsp:nvSpPr>
      <dsp:spPr>
        <a:xfrm>
          <a:off x="6816470" y="2126808"/>
          <a:ext cx="2898281" cy="1410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Tensorflow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Numpy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Pandas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Random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Imapaai-checker</a:t>
          </a:r>
        </a:p>
      </dsp:txBody>
      <dsp:txXfrm>
        <a:off x="6816470" y="2126808"/>
        <a:ext cx="2898281" cy="14105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041814-EACB-49E3-88A9-5C86B00315B6}">
      <dsp:nvSpPr>
        <dsp:cNvPr id="0" name=""/>
        <dsp:cNvSpPr/>
      </dsp:nvSpPr>
      <dsp:spPr>
        <a:xfrm>
          <a:off x="0" y="13002"/>
          <a:ext cx="9720262" cy="9430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Use a CNN to predict the best move out of a set of board. This will be how the AI know what move to make</a:t>
          </a:r>
        </a:p>
      </dsp:txBody>
      <dsp:txXfrm>
        <a:off x="46034" y="59036"/>
        <a:ext cx="9628194" cy="850952"/>
      </dsp:txXfrm>
    </dsp:sp>
    <dsp:sp modelId="{2D77B08E-81E3-4964-B1C3-58929558B0C7}">
      <dsp:nvSpPr>
        <dsp:cNvPr id="0" name=""/>
        <dsp:cNvSpPr/>
      </dsp:nvSpPr>
      <dsp:spPr>
        <a:xfrm>
          <a:off x="0" y="1030902"/>
          <a:ext cx="9720262" cy="9430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Weights for CNN will be trained by a Genetic Algorithm using Reinforcement Learning</a:t>
          </a:r>
        </a:p>
      </dsp:txBody>
      <dsp:txXfrm>
        <a:off x="46034" y="1076936"/>
        <a:ext cx="9628194" cy="850952"/>
      </dsp:txXfrm>
    </dsp:sp>
    <dsp:sp modelId="{D85C61BA-375C-4815-B3A9-A107D9092B3D}">
      <dsp:nvSpPr>
        <dsp:cNvPr id="0" name=""/>
        <dsp:cNvSpPr/>
      </dsp:nvSpPr>
      <dsp:spPr>
        <a:xfrm>
          <a:off x="0" y="2048802"/>
          <a:ext cx="9720262" cy="9430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Best Weights from a generation will be used to create next generation of weights</a:t>
          </a:r>
        </a:p>
      </dsp:txBody>
      <dsp:txXfrm>
        <a:off x="46034" y="2094836"/>
        <a:ext cx="9628194" cy="850952"/>
      </dsp:txXfrm>
    </dsp:sp>
    <dsp:sp modelId="{4CC44C13-A46F-41FA-9694-73746CBBFB7E}">
      <dsp:nvSpPr>
        <dsp:cNvPr id="0" name=""/>
        <dsp:cNvSpPr/>
      </dsp:nvSpPr>
      <dsp:spPr>
        <a:xfrm>
          <a:off x="0" y="3066702"/>
          <a:ext cx="9720262" cy="9430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Each generation starts with 1028 weight set and selects best 16 weight sets</a:t>
          </a:r>
        </a:p>
      </dsp:txBody>
      <dsp:txXfrm>
        <a:off x="46034" y="3112736"/>
        <a:ext cx="9628194" cy="8509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FED584-43D9-425D-9434-8C215C7B30DF}">
      <dsp:nvSpPr>
        <dsp:cNvPr id="0" name=""/>
        <dsp:cNvSpPr/>
      </dsp:nvSpPr>
      <dsp:spPr>
        <a:xfrm>
          <a:off x="0" y="321824"/>
          <a:ext cx="6858360" cy="18080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2285" tIns="291592" rIns="532285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2 Convolutional Layers: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3, 5x5 filters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3, 3x3 filters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Flatten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2 Fully Connected Layers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6 Nodes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1 Node</a:t>
          </a:r>
        </a:p>
      </dsp:txBody>
      <dsp:txXfrm>
        <a:off x="0" y="321824"/>
        <a:ext cx="6858360" cy="1808099"/>
      </dsp:txXfrm>
    </dsp:sp>
    <dsp:sp modelId="{583CF250-F665-4837-B6E3-8063B0F996DF}">
      <dsp:nvSpPr>
        <dsp:cNvPr id="0" name=""/>
        <dsp:cNvSpPr/>
      </dsp:nvSpPr>
      <dsp:spPr>
        <a:xfrm>
          <a:off x="342918" y="115184"/>
          <a:ext cx="4800852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1461" tIns="0" rIns="18146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4 Layer CNN, sigmoid activation function</a:t>
          </a:r>
        </a:p>
      </dsp:txBody>
      <dsp:txXfrm>
        <a:off x="363093" y="135359"/>
        <a:ext cx="4760502" cy="372930"/>
      </dsp:txXfrm>
    </dsp:sp>
    <dsp:sp modelId="{6AAA34C0-9D60-4E08-B346-E84C88349ED0}">
      <dsp:nvSpPr>
        <dsp:cNvPr id="0" name=""/>
        <dsp:cNvSpPr/>
      </dsp:nvSpPr>
      <dsp:spPr>
        <a:xfrm>
          <a:off x="0" y="2412164"/>
          <a:ext cx="6858360" cy="771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2285" tIns="291592" rIns="532285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0-blank, 1 regular pieces, 2 kings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+ self, - opponent</a:t>
          </a:r>
        </a:p>
      </dsp:txBody>
      <dsp:txXfrm>
        <a:off x="0" y="2412164"/>
        <a:ext cx="6858360" cy="771750"/>
      </dsp:txXfrm>
    </dsp:sp>
    <dsp:sp modelId="{DD2C1EAF-E628-4D77-96BE-2227B89BA769}">
      <dsp:nvSpPr>
        <dsp:cNvPr id="0" name=""/>
        <dsp:cNvSpPr/>
      </dsp:nvSpPr>
      <dsp:spPr>
        <a:xfrm>
          <a:off x="342918" y="2205524"/>
          <a:ext cx="4800852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1461" tIns="0" rIns="18146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Input is 8x8 board:</a:t>
          </a:r>
        </a:p>
      </dsp:txBody>
      <dsp:txXfrm>
        <a:off x="363093" y="2225699"/>
        <a:ext cx="4760502" cy="372930"/>
      </dsp:txXfrm>
    </dsp:sp>
    <dsp:sp modelId="{4D0795FC-07CD-4FDF-A232-A2CAE55DB60D}">
      <dsp:nvSpPr>
        <dsp:cNvPr id="0" name=""/>
        <dsp:cNvSpPr/>
      </dsp:nvSpPr>
      <dsp:spPr>
        <a:xfrm>
          <a:off x="0" y="3466154"/>
          <a:ext cx="6858360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9D832A-F0D9-4601-A6C8-D55E7FEF8010}">
      <dsp:nvSpPr>
        <dsp:cNvPr id="0" name=""/>
        <dsp:cNvSpPr/>
      </dsp:nvSpPr>
      <dsp:spPr>
        <a:xfrm>
          <a:off x="342918" y="3259514"/>
          <a:ext cx="4800852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1461" tIns="0" rIns="18146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Output: Score for the board</a:t>
          </a:r>
        </a:p>
      </dsp:txBody>
      <dsp:txXfrm>
        <a:off x="363093" y="3279689"/>
        <a:ext cx="4760502" cy="372930"/>
      </dsp:txXfrm>
    </dsp:sp>
    <dsp:sp modelId="{E7C2B3FB-7F33-40BC-9ADC-EAFC675057A9}">
      <dsp:nvSpPr>
        <dsp:cNvPr id="0" name=""/>
        <dsp:cNvSpPr/>
      </dsp:nvSpPr>
      <dsp:spPr>
        <a:xfrm>
          <a:off x="0" y="4101194"/>
          <a:ext cx="6858360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DDED3A-2C1F-46B4-91D6-44E3B8F9D90B}">
      <dsp:nvSpPr>
        <dsp:cNvPr id="0" name=""/>
        <dsp:cNvSpPr/>
      </dsp:nvSpPr>
      <dsp:spPr>
        <a:xfrm>
          <a:off x="342918" y="3894554"/>
          <a:ext cx="4800852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1461" tIns="0" rIns="181461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Idea: Input all possible boards, pick move that leads to board with highest score</a:t>
          </a:r>
        </a:p>
      </dsp:txBody>
      <dsp:txXfrm>
        <a:off x="363093" y="3914729"/>
        <a:ext cx="4760502" cy="3729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8F7370-B1F3-42B1-85D2-8FA853C772BF}">
      <dsp:nvSpPr>
        <dsp:cNvPr id="0" name=""/>
        <dsp:cNvSpPr/>
      </dsp:nvSpPr>
      <dsp:spPr>
        <a:xfrm>
          <a:off x="0" y="2722"/>
          <a:ext cx="9720072" cy="5019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Started with 1028 weight set</a:t>
          </a:r>
        </a:p>
      </dsp:txBody>
      <dsp:txXfrm>
        <a:off x="24502" y="27224"/>
        <a:ext cx="9671068" cy="452926"/>
      </dsp:txXfrm>
    </dsp:sp>
    <dsp:sp modelId="{9E7CBE25-C513-4334-8E7A-3E27C2C8539B}">
      <dsp:nvSpPr>
        <dsp:cNvPr id="0" name=""/>
        <dsp:cNvSpPr/>
      </dsp:nvSpPr>
      <dsp:spPr>
        <a:xfrm>
          <a:off x="0" y="568012"/>
          <a:ext cx="9720072" cy="5019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3 Rounds of Head-to-Head</a:t>
          </a:r>
        </a:p>
      </dsp:txBody>
      <dsp:txXfrm>
        <a:off x="24502" y="592514"/>
        <a:ext cx="9671068" cy="452926"/>
      </dsp:txXfrm>
    </dsp:sp>
    <dsp:sp modelId="{69609C5F-EB69-45DF-B77F-15C58FF158F4}">
      <dsp:nvSpPr>
        <dsp:cNvPr id="0" name=""/>
        <dsp:cNvSpPr/>
      </dsp:nvSpPr>
      <dsp:spPr>
        <a:xfrm>
          <a:off x="0" y="1069942"/>
          <a:ext cx="9720072" cy="535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8612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Winner advances, loser is removed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128 weight sets at the end</a:t>
          </a:r>
        </a:p>
      </dsp:txBody>
      <dsp:txXfrm>
        <a:off x="0" y="1069942"/>
        <a:ext cx="9720072" cy="535095"/>
      </dsp:txXfrm>
    </dsp:sp>
    <dsp:sp modelId="{ED9FBCCF-6465-4474-8532-8BB7B7030D47}">
      <dsp:nvSpPr>
        <dsp:cNvPr id="0" name=""/>
        <dsp:cNvSpPr/>
      </dsp:nvSpPr>
      <dsp:spPr>
        <a:xfrm>
          <a:off x="0" y="1605037"/>
          <a:ext cx="9720072" cy="5019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3 Rounds of 4-member Round Robins</a:t>
          </a:r>
        </a:p>
      </dsp:txBody>
      <dsp:txXfrm>
        <a:off x="24502" y="1629539"/>
        <a:ext cx="9671068" cy="452926"/>
      </dsp:txXfrm>
    </dsp:sp>
    <dsp:sp modelId="{4B7A3735-4677-4D23-925E-7DAD3588AE60}">
      <dsp:nvSpPr>
        <dsp:cNvPr id="0" name=""/>
        <dsp:cNvSpPr/>
      </dsp:nvSpPr>
      <dsp:spPr>
        <a:xfrm>
          <a:off x="0" y="2106967"/>
          <a:ext cx="9720072" cy="1047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8612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Each member plays the other 3 members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Win: 3 points, Tie: 1 point, Loss: 0 points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Top 2 from each group advance, Bottom 2 are removed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16 weigtht sets at end</a:t>
          </a:r>
        </a:p>
      </dsp:txBody>
      <dsp:txXfrm>
        <a:off x="0" y="2106967"/>
        <a:ext cx="9720072" cy="1047420"/>
      </dsp:txXfrm>
    </dsp:sp>
    <dsp:sp modelId="{A1C6E145-BC0A-4BA5-8825-5965DFA02DFA}">
      <dsp:nvSpPr>
        <dsp:cNvPr id="0" name=""/>
        <dsp:cNvSpPr/>
      </dsp:nvSpPr>
      <dsp:spPr>
        <a:xfrm>
          <a:off x="0" y="3154387"/>
          <a:ext cx="9720072" cy="5019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Optional: 1 Round 16-member Round Robin</a:t>
          </a:r>
        </a:p>
      </dsp:txBody>
      <dsp:txXfrm>
        <a:off x="24502" y="3178889"/>
        <a:ext cx="9671068" cy="452926"/>
      </dsp:txXfrm>
    </dsp:sp>
    <dsp:sp modelId="{28AC99CF-767D-4BC6-9681-7CB30BF281F0}">
      <dsp:nvSpPr>
        <dsp:cNvPr id="0" name=""/>
        <dsp:cNvSpPr/>
      </dsp:nvSpPr>
      <dsp:spPr>
        <a:xfrm>
          <a:off x="0" y="3656317"/>
          <a:ext cx="9720072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8612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Similar to 4-member Round Robin, but only used to rank weight sets</a:t>
          </a:r>
        </a:p>
      </dsp:txBody>
      <dsp:txXfrm>
        <a:off x="0" y="3656317"/>
        <a:ext cx="9720072" cy="3643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42FBD53-21AC-4726-BB03-B5688E011F68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AC2D7-5B8A-4466-A498-922F699DDBC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161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FBD53-21AC-4726-BB03-B5688E011F68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AC2D7-5B8A-4466-A498-922F699DD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33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FBD53-21AC-4726-BB03-B5688E011F68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AC2D7-5B8A-4466-A498-922F699DDBC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317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FBD53-21AC-4726-BB03-B5688E011F68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AC2D7-5B8A-4466-A498-922F699DD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987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FBD53-21AC-4726-BB03-B5688E011F68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AC2D7-5B8A-4466-A498-922F699DDBC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48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FBD53-21AC-4726-BB03-B5688E011F68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AC2D7-5B8A-4466-A498-922F699DD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65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FBD53-21AC-4726-BB03-B5688E011F68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AC2D7-5B8A-4466-A498-922F699DD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29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FBD53-21AC-4726-BB03-B5688E011F68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AC2D7-5B8A-4466-A498-922F699DD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707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FBD53-21AC-4726-BB03-B5688E011F68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AC2D7-5B8A-4466-A498-922F699DD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41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FBD53-21AC-4726-BB03-B5688E011F68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AC2D7-5B8A-4466-A498-922F699DD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82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FBD53-21AC-4726-BB03-B5688E011F68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AC2D7-5B8A-4466-A498-922F699DDBC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862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42FBD53-21AC-4726-BB03-B5688E011F68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82AAC2D7-5B8A-4466-A498-922F699DDBC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102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imageslive.co.uk/free_stock_image/draughtsjpg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3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1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A7330790-6F8F-C036-96C5-772417E85E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783" r="-1" b="17198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2EB3A9-E71F-47A2-8392-240F4DEC7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chemeClr val="tx1"/>
                </a:solidFill>
              </a:rPr>
              <a:t>Checkers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503B32-0F95-4717-955A-7716FA49A1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David Cowan</a:t>
            </a:r>
          </a:p>
          <a:p>
            <a:r>
              <a:rPr lang="en-US" sz="2000">
                <a:solidFill>
                  <a:schemeClr val="tx1"/>
                </a:solidFill>
              </a:rPr>
              <a:t>CS 7375: </a:t>
            </a:r>
            <a:r>
              <a:rPr lang="en-US" sz="2000" dirty="0">
                <a:solidFill>
                  <a:schemeClr val="tx1"/>
                </a:solidFill>
              </a:rPr>
              <a:t>Artificial Intelligence</a:t>
            </a:r>
          </a:p>
        </p:txBody>
      </p:sp>
      <p:cxnSp>
        <p:nvCxnSpPr>
          <p:cNvPr id="16" name="Straight Connector 13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EFEA436-585C-FB1B-42DD-3109383E4BFF}"/>
              </a:ext>
            </a:extLst>
          </p:cNvPr>
          <p:cNvSpPr txBox="1"/>
          <p:nvPr/>
        </p:nvSpPr>
        <p:spPr>
          <a:xfrm>
            <a:off x="10069461" y="6657944"/>
            <a:ext cx="211949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://www.freeimageslive.co.uk/free_stock_image/draughtsjp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80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6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7F6B3F-A08C-9AA7-BD5A-DDE60A206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 sz="3900">
                <a:solidFill>
                  <a:srgbClr val="FFFFFF"/>
                </a:solidFill>
              </a:rPr>
              <a:t>Gen15_0111 against other Generations</a:t>
            </a:r>
          </a:p>
        </p:txBody>
      </p:sp>
      <p:cxnSp>
        <p:nvCxnSpPr>
          <p:cNvPr id="22" name="Straight Connector 18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5B212-8245-DE45-5A34-6A9CDEC60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709" y="2286000"/>
            <a:ext cx="4671672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Gen15_0111 was tested against 16 best from Gen0, Gen5, Gen10</a:t>
            </a:r>
          </a:p>
          <a:p>
            <a:r>
              <a:rPr lang="en-US" dirty="0">
                <a:solidFill>
                  <a:srgbClr val="FFFFFF"/>
                </a:solidFill>
              </a:rPr>
              <a:t>Gen15_0111 undefeated when it goes first and still does well when it goes second</a:t>
            </a:r>
          </a:p>
          <a:p>
            <a:r>
              <a:rPr lang="en-US" dirty="0">
                <a:solidFill>
                  <a:srgbClr val="FFFFFF"/>
                </a:solidFill>
              </a:rPr>
              <a:t>Shows that the strategy used is able to learn the best move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F78AB2A-3C6C-A3E3-EF4C-CF78D75EB0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192189"/>
              </p:ext>
            </p:extLst>
          </p:nvPr>
        </p:nvGraphicFramePr>
        <p:xfrm>
          <a:off x="6096000" y="745386"/>
          <a:ext cx="5455923" cy="536723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711712">
                  <a:extLst>
                    <a:ext uri="{9D8B030D-6E8A-4147-A177-3AD203B41FA5}">
                      <a16:colId xmlns:a16="http://schemas.microsoft.com/office/drawing/2014/main" val="315677993"/>
                    </a:ext>
                  </a:extLst>
                </a:gridCol>
                <a:gridCol w="1849192">
                  <a:extLst>
                    <a:ext uri="{9D8B030D-6E8A-4147-A177-3AD203B41FA5}">
                      <a16:colId xmlns:a16="http://schemas.microsoft.com/office/drawing/2014/main" val="650893590"/>
                    </a:ext>
                  </a:extLst>
                </a:gridCol>
                <a:gridCol w="1895019">
                  <a:extLst>
                    <a:ext uri="{9D8B030D-6E8A-4147-A177-3AD203B41FA5}">
                      <a16:colId xmlns:a16="http://schemas.microsoft.com/office/drawing/2014/main" val="1583803690"/>
                    </a:ext>
                  </a:extLst>
                </a:gridCol>
              </a:tblGrid>
              <a:tr h="1049564">
                <a:tc>
                  <a:txBody>
                    <a:bodyPr/>
                    <a:lstStyle/>
                    <a:p>
                      <a:r>
                        <a:rPr lang="en-US" sz="2200" b="1" cap="none" spc="0">
                          <a:solidFill>
                            <a:schemeClr val="tx1"/>
                          </a:solidFill>
                        </a:rPr>
                        <a:t>Generation</a:t>
                      </a:r>
                    </a:p>
                  </a:txBody>
                  <a:tcPr marL="0" marR="101666" marT="40667" marB="3049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1" cap="none" spc="0">
                          <a:solidFill>
                            <a:schemeClr val="tx1"/>
                          </a:solidFill>
                        </a:rPr>
                        <a:t>First Move</a:t>
                      </a:r>
                    </a:p>
                  </a:txBody>
                  <a:tcPr marL="0" marR="101666" marT="40667" marB="3049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1" cap="none" spc="0">
                          <a:solidFill>
                            <a:schemeClr val="tx1"/>
                          </a:solidFill>
                        </a:rPr>
                        <a:t>Record (Win-Draw-Loss)</a:t>
                      </a:r>
                    </a:p>
                  </a:txBody>
                  <a:tcPr marL="0" marR="101666" marT="40667" marB="3049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660723"/>
                  </a:ext>
                </a:extLst>
              </a:tr>
              <a:tr h="719611"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101666" marT="40667" marB="30499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Gen15_0111</a:t>
                      </a:r>
                    </a:p>
                  </a:txBody>
                  <a:tcPr marL="0" marR="101666" marT="40667" marB="30499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16-0-0</a:t>
                      </a:r>
                    </a:p>
                  </a:txBody>
                  <a:tcPr marL="0" marR="101666" marT="40667" marB="30499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3892094"/>
                  </a:ext>
                </a:extLst>
              </a:tr>
              <a:tr h="719611"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101666" marT="40667" marB="30499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 dirty="0">
                          <a:solidFill>
                            <a:schemeClr val="tx1"/>
                          </a:solidFill>
                        </a:rPr>
                        <a:t>Gen0</a:t>
                      </a:r>
                    </a:p>
                  </a:txBody>
                  <a:tcPr marL="0" marR="101666" marT="40667" marB="30499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16-0-0</a:t>
                      </a:r>
                    </a:p>
                  </a:txBody>
                  <a:tcPr marL="0" marR="101666" marT="40667" marB="30499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0507450"/>
                  </a:ext>
                </a:extLst>
              </a:tr>
              <a:tr h="719611"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101666" marT="40667" marB="30499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Gen15_0111</a:t>
                      </a:r>
                    </a:p>
                  </a:txBody>
                  <a:tcPr marL="0" marR="101666" marT="40667" marB="30499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16-0-0</a:t>
                      </a:r>
                    </a:p>
                  </a:txBody>
                  <a:tcPr marL="0" marR="101666" marT="40667" marB="30499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787946"/>
                  </a:ext>
                </a:extLst>
              </a:tr>
              <a:tr h="719611"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101666" marT="40667" marB="30499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Gen5</a:t>
                      </a:r>
                    </a:p>
                  </a:txBody>
                  <a:tcPr marL="0" marR="101666" marT="40667" marB="30499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8-4-4</a:t>
                      </a:r>
                    </a:p>
                  </a:txBody>
                  <a:tcPr marL="0" marR="101666" marT="40667" marB="30499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542335"/>
                  </a:ext>
                </a:extLst>
              </a:tr>
              <a:tr h="719611"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101666" marT="40667" marB="30499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Gen15_0111</a:t>
                      </a:r>
                    </a:p>
                  </a:txBody>
                  <a:tcPr marL="0" marR="101666" marT="40667" marB="30499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16-0-0</a:t>
                      </a:r>
                    </a:p>
                  </a:txBody>
                  <a:tcPr marL="0" marR="101666" marT="40667" marB="30499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965175"/>
                  </a:ext>
                </a:extLst>
              </a:tr>
              <a:tr h="719611"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101666" marT="40667" marB="30499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Gen10</a:t>
                      </a:r>
                    </a:p>
                  </a:txBody>
                  <a:tcPr marL="0" marR="101666" marT="40667" marB="30499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cap="none" spc="0" dirty="0">
                          <a:solidFill>
                            <a:schemeClr val="tx1"/>
                          </a:solidFill>
                        </a:rPr>
                        <a:t>6-6-4</a:t>
                      </a:r>
                    </a:p>
                  </a:txBody>
                  <a:tcPr marL="0" marR="101666" marT="40667" marB="30499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0405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2636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6C349F-D41D-F883-4E4C-835E0E2EB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Gen15_0111 Against Human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50F9C-6E2A-FFCC-FDD1-B089FBAE2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 can beat it easily</a:t>
            </a:r>
          </a:p>
          <a:p>
            <a:r>
              <a:rPr lang="en-US">
                <a:solidFill>
                  <a:srgbClr val="FFFFFF"/>
                </a:solidFill>
              </a:rPr>
              <a:t>Does ok at start, but later pick moves where I can jump/double jump with better moves on the 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EE7A6-0705-BE08-CA50-B670FC7C9E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16" t="40668" r="52518" b="16012"/>
          <a:stretch/>
        </p:blipFill>
        <p:spPr>
          <a:xfrm>
            <a:off x="6274156" y="640080"/>
            <a:ext cx="5099608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32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47F247E-B679-44E9-93C2-B2DD5EFB2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E15661-B0F2-42AE-A75B-0999B2CF5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72744" y="484632"/>
            <a:ext cx="8948150" cy="5880916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02D57C-F8C4-A26E-E66E-7DF7CF055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9327" y="788416"/>
            <a:ext cx="7923264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Conclusions and Improvements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4706C1-38B7-4C23-8749-906CB0DC8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152" y="484632"/>
            <a:ext cx="2128933" cy="5880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161189-7A5B-4B2B-93DC-777102994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207198" y="1029524"/>
            <a:ext cx="0" cy="914400"/>
          </a:xfrm>
          <a:prstGeom prst="line">
            <a:avLst/>
          </a:prstGeom>
          <a:ln w="19050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DE79F41-8D9E-89E4-4AE6-F8CA00D6E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9327" y="2489202"/>
            <a:ext cx="7923264" cy="355461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This framework resulted in better individuals over successive generations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Use </a:t>
            </a:r>
            <a:r>
              <a:rPr lang="en-US">
                <a:solidFill>
                  <a:srgbClr val="FFFFFF"/>
                </a:solidFill>
              </a:rPr>
              <a:t>minimax search </a:t>
            </a:r>
            <a:r>
              <a:rPr lang="en-US" dirty="0">
                <a:solidFill>
                  <a:srgbClr val="FFFFFF"/>
                </a:solidFill>
              </a:rPr>
              <a:t>to pick move with CNN as evaluation function</a:t>
            </a:r>
          </a:p>
          <a:p>
            <a:r>
              <a:rPr lang="en-US" dirty="0">
                <a:solidFill>
                  <a:srgbClr val="FFFFFF"/>
                </a:solidFill>
              </a:rPr>
              <a:t>More complex model (Mine: 247 weights, 4 layers; Blondie24: 5046 weights, 3 layers)</a:t>
            </a:r>
          </a:p>
          <a:p>
            <a:r>
              <a:rPr lang="en-US" dirty="0">
                <a:solidFill>
                  <a:srgbClr val="FFFFFF"/>
                </a:solidFill>
              </a:rPr>
              <a:t>Use an endgame database to pick optimal moves for a win</a:t>
            </a:r>
          </a:p>
        </p:txBody>
      </p:sp>
    </p:spTree>
    <p:extLst>
      <p:ext uri="{BB962C8B-B14F-4D97-AF65-F5344CB8AC3E}">
        <p14:creationId xmlns:p14="http://schemas.microsoft.com/office/powerpoint/2010/main" val="48710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3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17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 descr="Question marks in a line and one question mark is lit">
            <a:extLst>
              <a:ext uri="{FF2B5EF4-FFF2-40B4-BE49-F238E27FC236}">
                <a16:creationId xmlns:a16="http://schemas.microsoft.com/office/drawing/2014/main" id="{ED63CEF5-2555-3EAC-D16F-EF40E8899F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48" b="135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81C931-6AE1-4BE6-F7A8-50D9FFAE2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349" y="3429000"/>
            <a:ext cx="7501651" cy="1090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B0966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822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A181E-A351-4F5E-C6C5-FA21C8BFB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/>
              <a:t>Environment and Tools</a:t>
            </a:r>
            <a:endParaRPr lang="en-US" dirty="0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82CDDCE0-C585-CBFB-9817-FEC12988C2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7269076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07187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D5A7C-683F-0E92-D5A5-8DF09A188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Blondie24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7430F-A3CB-5529-E4E0-AC8C50B8E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363" y="2305501"/>
            <a:ext cx="4944694" cy="3912419"/>
          </a:xfrm>
        </p:spPr>
        <p:txBody>
          <a:bodyPr>
            <a:normAutofit/>
          </a:bodyPr>
          <a:lstStyle/>
          <a:p>
            <a:r>
              <a:rPr lang="en-US" sz="1500" dirty="0">
                <a:solidFill>
                  <a:srgbClr val="FFFFFF"/>
                </a:solidFill>
              </a:rPr>
              <a:t>Developed by David Fogel and Kumar </a:t>
            </a:r>
            <a:r>
              <a:rPr lang="en-US" sz="1500" dirty="0" err="1">
                <a:solidFill>
                  <a:srgbClr val="FFFFFF"/>
                </a:solidFill>
              </a:rPr>
              <a:t>Chellapilla</a:t>
            </a:r>
            <a:r>
              <a:rPr lang="en-US" sz="1500" dirty="0">
                <a:solidFill>
                  <a:srgbClr val="FFFFFF"/>
                </a:solidFill>
              </a:rPr>
              <a:t> in 1999</a:t>
            </a:r>
          </a:p>
          <a:p>
            <a:r>
              <a:rPr lang="en-US" sz="1500" dirty="0">
                <a:solidFill>
                  <a:srgbClr val="FFFFFF"/>
                </a:solidFill>
              </a:rPr>
              <a:t>15 parents per generation, each generating 1 offspring</a:t>
            </a:r>
          </a:p>
          <a:p>
            <a:r>
              <a:rPr lang="en-US" sz="1500" dirty="0">
                <a:solidFill>
                  <a:srgbClr val="FFFFFF"/>
                </a:solidFill>
              </a:rPr>
              <a:t>Each played 5 games: -2 </a:t>
            </a:r>
            <a:r>
              <a:rPr lang="en-US" sz="1500" dirty="0" err="1">
                <a:solidFill>
                  <a:srgbClr val="FFFFFF"/>
                </a:solidFill>
              </a:rPr>
              <a:t>pt</a:t>
            </a:r>
            <a:r>
              <a:rPr lang="en-US" sz="1500" dirty="0">
                <a:solidFill>
                  <a:srgbClr val="FFFFFF"/>
                </a:solidFill>
              </a:rPr>
              <a:t> (L), 0 </a:t>
            </a:r>
            <a:r>
              <a:rPr lang="en-US" sz="1500" dirty="0" err="1">
                <a:solidFill>
                  <a:srgbClr val="FFFFFF"/>
                </a:solidFill>
              </a:rPr>
              <a:t>pt</a:t>
            </a:r>
            <a:r>
              <a:rPr lang="en-US" sz="1500" dirty="0">
                <a:solidFill>
                  <a:srgbClr val="FFFFFF"/>
                </a:solidFill>
              </a:rPr>
              <a:t> (D), 1 </a:t>
            </a:r>
            <a:r>
              <a:rPr lang="en-US" sz="1500" dirty="0" err="1">
                <a:solidFill>
                  <a:srgbClr val="FFFFFF"/>
                </a:solidFill>
              </a:rPr>
              <a:t>pt</a:t>
            </a:r>
            <a:r>
              <a:rPr lang="en-US" sz="1500" dirty="0">
                <a:solidFill>
                  <a:srgbClr val="FFFFFF"/>
                </a:solidFill>
              </a:rPr>
              <a:t> (W), top 15 moved on to next generation</a:t>
            </a:r>
          </a:p>
          <a:p>
            <a:r>
              <a:rPr lang="en-US" sz="1500" dirty="0">
                <a:solidFill>
                  <a:srgbClr val="FFFFFF"/>
                </a:solidFill>
              </a:rPr>
              <a:t>Used minimax alpha-beta search with neural network as evaluation function to pick best move</a:t>
            </a:r>
          </a:p>
          <a:p>
            <a:r>
              <a:rPr lang="en-US" sz="1500" dirty="0">
                <a:solidFill>
                  <a:srgbClr val="FFFFFF"/>
                </a:solidFill>
              </a:rPr>
              <a:t>Completed 840 generations and then best played human opponents on The Zone website</a:t>
            </a:r>
          </a:p>
          <a:p>
            <a:r>
              <a:rPr lang="en-US" sz="1500" dirty="0">
                <a:solidFill>
                  <a:srgbClr val="FFFFFF"/>
                </a:solidFill>
              </a:rPr>
              <a:t>After 165 games, it achieved rating of 2048 (top 1% on the website)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D67D23-E330-DAD6-9721-8D85716548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44" t="44652" r="12950" b="15277"/>
          <a:stretch/>
        </p:blipFill>
        <p:spPr>
          <a:xfrm>
            <a:off x="6096000" y="968642"/>
            <a:ext cx="5455921" cy="492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78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C7942-7F2E-BFC4-EFAE-5A9E6D544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 err="1"/>
              <a:t>Methology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9D86DB2-DE3A-21C6-6E1E-A97B44AEAA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1271872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9358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77F8-DF5E-F4C2-267D-F0778A534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Architecture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41EC641F-FE45-4F26-8848-A546A5E1A16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607784"/>
          <a:ext cx="6858360" cy="45691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F0C9B2-6543-320F-1425-9BEA5C72C8DC}"/>
              </a:ext>
            </a:extLst>
          </p:cNvPr>
          <p:cNvSpPr txBox="1">
            <a:spLocks/>
          </p:cNvSpPr>
          <p:nvPr/>
        </p:nvSpPr>
        <p:spPr>
          <a:xfrm>
            <a:off x="7822236" y="1853391"/>
            <a:ext cx="4146169" cy="4077964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Model: "model"</a:t>
            </a:r>
          </a:p>
          <a:p>
            <a:pPr marL="0" indent="0">
              <a:buNone/>
            </a:pPr>
            <a:r>
              <a:rPr lang="en-US" dirty="0"/>
              <a:t>________________________________________________</a:t>
            </a:r>
          </a:p>
          <a:p>
            <a:pPr marL="0" indent="0">
              <a:buNone/>
            </a:pPr>
            <a:r>
              <a:rPr lang="en-US" dirty="0"/>
              <a:t> Layer (type)                Output Shape              Param #   </a:t>
            </a:r>
          </a:p>
          <a:p>
            <a:pPr marL="0" indent="0">
              <a:buNone/>
            </a:pPr>
            <a:r>
              <a:rPr lang="en-US" dirty="0"/>
              <a:t>====================================conv2d (Conv2D)       (None, 4, 4, 3)  	        78                                                                         </a:t>
            </a:r>
          </a:p>
          <a:p>
            <a:pPr marL="0" indent="0">
              <a:buNone/>
            </a:pPr>
            <a:r>
              <a:rPr lang="en-US" dirty="0"/>
              <a:t>conv2d (Conv2D)       (None, 2, 2, 3)       	        84                    </a:t>
            </a:r>
          </a:p>
          <a:p>
            <a:pPr marL="0" indent="0">
              <a:buNone/>
            </a:pPr>
            <a:r>
              <a:rPr lang="en-US" dirty="0"/>
              <a:t>flatten (Flatten)          (None, 12)                    0                                                                          </a:t>
            </a:r>
          </a:p>
          <a:p>
            <a:pPr marL="0" indent="0">
              <a:buNone/>
            </a:pPr>
            <a:r>
              <a:rPr lang="en-US" dirty="0"/>
              <a:t>dense (Dense)            (None, 6)                      78        </a:t>
            </a:r>
          </a:p>
          <a:p>
            <a:pPr marL="0" indent="0">
              <a:buNone/>
            </a:pPr>
            <a:r>
              <a:rPr lang="en-US" dirty="0"/>
              <a:t>dense (Dense)            (None, 1)                      7                                                                          </a:t>
            </a:r>
          </a:p>
          <a:p>
            <a:pPr marL="0" indent="0">
              <a:buNone/>
            </a:pPr>
            <a:r>
              <a:rPr lang="en-US" dirty="0"/>
              <a:t>====================================</a:t>
            </a:r>
          </a:p>
          <a:p>
            <a:pPr marL="0" indent="0">
              <a:buNone/>
            </a:pPr>
            <a:r>
              <a:rPr lang="en-US" dirty="0"/>
              <a:t>Total params: 247</a:t>
            </a:r>
          </a:p>
          <a:p>
            <a:pPr marL="0" indent="0">
              <a:buNone/>
            </a:pPr>
            <a:r>
              <a:rPr lang="en-US" dirty="0"/>
              <a:t>Trainable params: 247</a:t>
            </a:r>
          </a:p>
          <a:p>
            <a:pPr marL="0" indent="0">
              <a:buNone/>
            </a:pPr>
            <a:r>
              <a:rPr lang="en-US" dirty="0"/>
              <a:t>Non-trainable params: 0</a:t>
            </a:r>
          </a:p>
          <a:p>
            <a:pPr marL="0" indent="0">
              <a:buNone/>
            </a:pPr>
            <a:r>
              <a:rPr lang="en-US" dirty="0"/>
              <a:t>________________________________________________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3060925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AEF8D-E581-BDF3-D132-C420E65E1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2132A239-E9BD-142D-8267-163C554C778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24128" y="2286000"/>
          <a:ext cx="9720073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7828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9E5B55-94DD-F1B1-118A-314CFE498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Generation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DA016-03DA-A265-3E70-C11C73773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r>
              <a:rPr lang="en-US" sz="1100" dirty="0">
                <a:solidFill>
                  <a:srgbClr val="FFFFFF"/>
                </a:solidFill>
              </a:rPr>
              <a:t>Start with  16 weight sets</a:t>
            </a:r>
          </a:p>
          <a:p>
            <a:r>
              <a:rPr lang="en-US" sz="1100" dirty="0">
                <a:solidFill>
                  <a:srgbClr val="FFFFFF"/>
                </a:solidFill>
              </a:rPr>
              <a:t>Recombination:</a:t>
            </a:r>
          </a:p>
          <a:p>
            <a:pPr lvl="1"/>
            <a:r>
              <a:rPr lang="en-US" sz="1100" dirty="0">
                <a:solidFill>
                  <a:srgbClr val="FFFFFF"/>
                </a:solidFill>
              </a:rPr>
              <a:t>Each combination of weight set is paired up (a &amp; b)</a:t>
            </a:r>
          </a:p>
          <a:p>
            <a:pPr lvl="1"/>
            <a:r>
              <a:rPr lang="en-US" sz="1100" dirty="0">
                <a:solidFill>
                  <a:srgbClr val="FFFFFF"/>
                </a:solidFill>
              </a:rPr>
              <a:t>A random number, x,  between 1-247 is generated</a:t>
            </a:r>
          </a:p>
          <a:p>
            <a:pPr lvl="1"/>
            <a:r>
              <a:rPr lang="en-US" sz="1100" dirty="0">
                <a:solidFill>
                  <a:srgbClr val="FFFFFF"/>
                </a:solidFill>
              </a:rPr>
              <a:t>2 new weights sets are generated from each combination by concatenating a[0,x] with b[x,247] and also b[0,x] with a[x,247]</a:t>
            </a:r>
          </a:p>
          <a:p>
            <a:pPr lvl="1"/>
            <a:r>
              <a:rPr lang="en-US" sz="1100" dirty="0">
                <a:solidFill>
                  <a:srgbClr val="FFFFFF"/>
                </a:solidFill>
              </a:rPr>
              <a:t>Results in 240 new weight sets  + 16 original = 256 weight set</a:t>
            </a:r>
          </a:p>
          <a:p>
            <a:r>
              <a:rPr lang="en-US" sz="1100" dirty="0">
                <a:solidFill>
                  <a:srgbClr val="FFFFFF"/>
                </a:solidFill>
              </a:rPr>
              <a:t>Mutation:</a:t>
            </a:r>
          </a:p>
          <a:p>
            <a:pPr lvl="1"/>
            <a:r>
              <a:rPr lang="en-US" sz="1100" dirty="0">
                <a:solidFill>
                  <a:srgbClr val="FFFFFF"/>
                </a:solidFill>
              </a:rPr>
              <a:t>A random array of 247 values between -0.1 and 0.1 is generated</a:t>
            </a:r>
          </a:p>
          <a:p>
            <a:pPr lvl="1"/>
            <a:r>
              <a:rPr lang="en-US" sz="1100" dirty="0">
                <a:solidFill>
                  <a:srgbClr val="FFFFFF"/>
                </a:solidFill>
              </a:rPr>
              <a:t>The random array is added to a weight set to generate a new weight set</a:t>
            </a:r>
          </a:p>
          <a:p>
            <a:pPr lvl="1"/>
            <a:r>
              <a:rPr lang="en-US" sz="1100" dirty="0">
                <a:solidFill>
                  <a:srgbClr val="FFFFFF"/>
                </a:solidFill>
              </a:rPr>
              <a:t>Each previous weight set is used to generate 3 new weight sets</a:t>
            </a:r>
          </a:p>
          <a:p>
            <a:pPr lvl="1"/>
            <a:r>
              <a:rPr lang="en-US" sz="1100" dirty="0">
                <a:solidFill>
                  <a:srgbClr val="FFFFFF"/>
                </a:solidFill>
              </a:rPr>
              <a:t>Results in 768 new weight sets + 256 previous = 1028 total weight sets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6B8B6B0-7E3D-2F5B-D59E-957CDED1F1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" r="-47"/>
          <a:stretch/>
        </p:blipFill>
        <p:spPr>
          <a:xfrm>
            <a:off x="6096000" y="1429416"/>
            <a:ext cx="5455921" cy="399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75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81100-B856-F6EB-F09C-1FC3D7ED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39" y="640080"/>
            <a:ext cx="3429855" cy="561323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1995C-0B5D-2CA0-DD09-4B0195D75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0"/>
            <a:ext cx="7172138" cy="3745107"/>
          </a:xfrm>
        </p:spPr>
        <p:txBody>
          <a:bodyPr>
            <a:normAutofit/>
          </a:bodyPr>
          <a:lstStyle/>
          <a:p>
            <a:r>
              <a:rPr lang="en-US"/>
              <a:t>Completed 15 Generation</a:t>
            </a:r>
          </a:p>
          <a:p>
            <a:r>
              <a:rPr lang="en-US"/>
              <a:t>As more generations were done, I noticed model converged into a few models. </a:t>
            </a:r>
          </a:p>
          <a:p>
            <a:pPr lvl="1"/>
            <a:r>
              <a:rPr lang="en-US"/>
              <a:t>Less ‘genetic diversity’ in training</a:t>
            </a:r>
          </a:p>
          <a:p>
            <a:r>
              <a:rPr lang="en-US"/>
              <a:t>Decided to end training and find the best</a:t>
            </a:r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71ECD-B13D-1A26-C8D1-DE179318B9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825" r="41671" b="50861"/>
          <a:stretch/>
        </p:blipFill>
        <p:spPr>
          <a:xfrm>
            <a:off x="430822" y="4385187"/>
            <a:ext cx="11260893" cy="159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59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7F6B3F-A08C-9AA7-BD5A-DDE60A206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Best from Gen15 Results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5B212-8245-DE45-5A34-6A9CDEC60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Did Round Robin with best 16 from Generation 15</a:t>
            </a:r>
          </a:p>
          <a:p>
            <a:r>
              <a:rPr lang="en-US">
                <a:solidFill>
                  <a:srgbClr val="FFFFFF"/>
                </a:solidFill>
              </a:rPr>
              <a:t>Gen15_0111 was best and was tested further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FBC0C05-28C3-1616-2ADF-96DF85DE4D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810372"/>
              </p:ext>
            </p:extLst>
          </p:nvPr>
        </p:nvGraphicFramePr>
        <p:xfrm>
          <a:off x="6096000" y="763253"/>
          <a:ext cx="5455922" cy="5331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1002">
                  <a:extLst>
                    <a:ext uri="{9D8B030D-6E8A-4147-A177-3AD203B41FA5}">
                      <a16:colId xmlns:a16="http://schemas.microsoft.com/office/drawing/2014/main" val="687809042"/>
                    </a:ext>
                  </a:extLst>
                </a:gridCol>
                <a:gridCol w="1553654">
                  <a:extLst>
                    <a:ext uri="{9D8B030D-6E8A-4147-A177-3AD203B41FA5}">
                      <a16:colId xmlns:a16="http://schemas.microsoft.com/office/drawing/2014/main" val="470507110"/>
                    </a:ext>
                  </a:extLst>
                </a:gridCol>
                <a:gridCol w="1411266">
                  <a:extLst>
                    <a:ext uri="{9D8B030D-6E8A-4147-A177-3AD203B41FA5}">
                      <a16:colId xmlns:a16="http://schemas.microsoft.com/office/drawing/2014/main" val="2377124235"/>
                    </a:ext>
                  </a:extLst>
                </a:gridCol>
              </a:tblGrid>
              <a:tr h="313618">
                <a:tc>
                  <a:txBody>
                    <a:bodyPr/>
                    <a:lstStyle/>
                    <a:p>
                      <a:r>
                        <a:rPr lang="en-US" sz="1200" dirty="0"/>
                        <a:t>Names</a:t>
                      </a:r>
                    </a:p>
                  </a:txBody>
                  <a:tcPr marL="93709" marR="93709" marT="46854" marB="46854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Points</a:t>
                      </a:r>
                      <a:endParaRPr lang="en-US" sz="1200" dirty="0"/>
                    </a:p>
                  </a:txBody>
                  <a:tcPr marL="93709" marR="93709" marT="46854" marB="46854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Wins</a:t>
                      </a:r>
                      <a:endParaRPr lang="en-US" sz="1200" dirty="0"/>
                    </a:p>
                  </a:txBody>
                  <a:tcPr marL="93709" marR="93709" marT="46854" marB="46854"/>
                </a:tc>
                <a:extLst>
                  <a:ext uri="{0D108BD9-81ED-4DB2-BD59-A6C34878D82A}">
                    <a16:rowId xmlns:a16="http://schemas.microsoft.com/office/drawing/2014/main" val="1639389851"/>
                  </a:ext>
                </a:extLst>
              </a:tr>
              <a:tr h="313618">
                <a:tc>
                  <a:txBody>
                    <a:bodyPr/>
                    <a:lstStyle/>
                    <a:p>
                      <a:r>
                        <a:rPr lang="en-US" sz="1200"/>
                        <a:t>Gen15_0111</a:t>
                      </a:r>
                      <a:endParaRPr lang="en-US" sz="1200" dirty="0"/>
                    </a:p>
                  </a:txBody>
                  <a:tcPr marL="93709" marR="93709" marT="46854" marB="4685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32</a:t>
                      </a:r>
                    </a:p>
                  </a:txBody>
                  <a:tcPr marL="93709" marR="93709" marT="46854" marB="46854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9</a:t>
                      </a:r>
                      <a:endParaRPr lang="en-US" sz="1200" dirty="0"/>
                    </a:p>
                  </a:txBody>
                  <a:tcPr marL="93709" marR="93709" marT="46854" marB="46854"/>
                </a:tc>
                <a:extLst>
                  <a:ext uri="{0D108BD9-81ED-4DB2-BD59-A6C34878D82A}">
                    <a16:rowId xmlns:a16="http://schemas.microsoft.com/office/drawing/2014/main" val="2815029684"/>
                  </a:ext>
                </a:extLst>
              </a:tr>
              <a:tr h="313618">
                <a:tc>
                  <a:txBody>
                    <a:bodyPr/>
                    <a:lstStyle/>
                    <a:p>
                      <a:r>
                        <a:rPr lang="en-US" sz="1200"/>
                        <a:t>Gen15_0086</a:t>
                      </a:r>
                      <a:endParaRPr lang="en-US" sz="1200" dirty="0"/>
                    </a:p>
                  </a:txBody>
                  <a:tcPr marL="93709" marR="93709" marT="46854" marB="46854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27</a:t>
                      </a:r>
                      <a:endParaRPr lang="en-US" sz="1200" dirty="0"/>
                    </a:p>
                  </a:txBody>
                  <a:tcPr marL="93709" marR="93709" marT="46854" marB="46854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6</a:t>
                      </a:r>
                      <a:endParaRPr lang="en-US" sz="1200" dirty="0"/>
                    </a:p>
                  </a:txBody>
                  <a:tcPr marL="93709" marR="93709" marT="46854" marB="46854"/>
                </a:tc>
                <a:extLst>
                  <a:ext uri="{0D108BD9-81ED-4DB2-BD59-A6C34878D82A}">
                    <a16:rowId xmlns:a16="http://schemas.microsoft.com/office/drawing/2014/main" val="2233494713"/>
                  </a:ext>
                </a:extLst>
              </a:tr>
              <a:tr h="313618">
                <a:tc>
                  <a:txBody>
                    <a:bodyPr/>
                    <a:lstStyle/>
                    <a:p>
                      <a:r>
                        <a:rPr lang="en-US" sz="1200"/>
                        <a:t>Gen15_0010</a:t>
                      </a:r>
                      <a:endParaRPr lang="en-US" sz="1200" dirty="0"/>
                    </a:p>
                  </a:txBody>
                  <a:tcPr marL="93709" marR="93709" marT="46854" marB="46854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19</a:t>
                      </a:r>
                      <a:endParaRPr lang="en-US" sz="1200" dirty="0"/>
                    </a:p>
                  </a:txBody>
                  <a:tcPr marL="93709" marR="93709" marT="46854" marB="46854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</a:t>
                      </a:r>
                      <a:endParaRPr lang="en-US" sz="1200" dirty="0"/>
                    </a:p>
                  </a:txBody>
                  <a:tcPr marL="93709" marR="93709" marT="46854" marB="46854"/>
                </a:tc>
                <a:extLst>
                  <a:ext uri="{0D108BD9-81ED-4DB2-BD59-A6C34878D82A}">
                    <a16:rowId xmlns:a16="http://schemas.microsoft.com/office/drawing/2014/main" val="1881040521"/>
                  </a:ext>
                </a:extLst>
              </a:tr>
              <a:tr h="313618">
                <a:tc>
                  <a:txBody>
                    <a:bodyPr/>
                    <a:lstStyle/>
                    <a:p>
                      <a:r>
                        <a:rPr lang="en-US" sz="1200"/>
                        <a:t>Gen15_0085</a:t>
                      </a:r>
                      <a:endParaRPr lang="en-US" sz="1200" dirty="0"/>
                    </a:p>
                  </a:txBody>
                  <a:tcPr marL="93709" marR="93709" marT="46854" marB="46854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19</a:t>
                      </a:r>
                      <a:endParaRPr lang="en-US" sz="1200" dirty="0"/>
                    </a:p>
                  </a:txBody>
                  <a:tcPr marL="93709" marR="93709" marT="46854" marB="46854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</a:t>
                      </a:r>
                      <a:endParaRPr lang="en-US" sz="1200" dirty="0"/>
                    </a:p>
                  </a:txBody>
                  <a:tcPr marL="93709" marR="93709" marT="46854" marB="46854"/>
                </a:tc>
                <a:extLst>
                  <a:ext uri="{0D108BD9-81ED-4DB2-BD59-A6C34878D82A}">
                    <a16:rowId xmlns:a16="http://schemas.microsoft.com/office/drawing/2014/main" val="1497214898"/>
                  </a:ext>
                </a:extLst>
              </a:tr>
              <a:tr h="313618">
                <a:tc>
                  <a:txBody>
                    <a:bodyPr/>
                    <a:lstStyle/>
                    <a:p>
                      <a:r>
                        <a:rPr lang="en-US" sz="1200"/>
                        <a:t>Gen15_0015</a:t>
                      </a:r>
                      <a:endParaRPr lang="en-US" sz="1200" dirty="0"/>
                    </a:p>
                  </a:txBody>
                  <a:tcPr marL="93709" marR="93709" marT="46854" marB="46854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17</a:t>
                      </a:r>
                      <a:endParaRPr lang="en-US" sz="1200" dirty="0"/>
                    </a:p>
                  </a:txBody>
                  <a:tcPr marL="93709" marR="93709" marT="46854" marB="46854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  <a:endParaRPr lang="en-US" sz="1200" dirty="0"/>
                    </a:p>
                  </a:txBody>
                  <a:tcPr marL="93709" marR="93709" marT="46854" marB="46854"/>
                </a:tc>
                <a:extLst>
                  <a:ext uri="{0D108BD9-81ED-4DB2-BD59-A6C34878D82A}">
                    <a16:rowId xmlns:a16="http://schemas.microsoft.com/office/drawing/2014/main" val="2046719496"/>
                  </a:ext>
                </a:extLst>
              </a:tr>
              <a:tr h="313618">
                <a:tc>
                  <a:txBody>
                    <a:bodyPr/>
                    <a:lstStyle/>
                    <a:p>
                      <a:r>
                        <a:rPr lang="en-US" sz="1200"/>
                        <a:t>Gen14_0041</a:t>
                      </a:r>
                      <a:endParaRPr lang="en-US" sz="1200" dirty="0"/>
                    </a:p>
                  </a:txBody>
                  <a:tcPr marL="93709" marR="93709" marT="46854" marB="46854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16</a:t>
                      </a:r>
                      <a:endParaRPr lang="en-US" sz="1200" dirty="0"/>
                    </a:p>
                  </a:txBody>
                  <a:tcPr marL="93709" marR="93709" marT="46854" marB="46854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  <a:endParaRPr lang="en-US" sz="1200" dirty="0"/>
                    </a:p>
                  </a:txBody>
                  <a:tcPr marL="93709" marR="93709" marT="46854" marB="46854"/>
                </a:tc>
                <a:extLst>
                  <a:ext uri="{0D108BD9-81ED-4DB2-BD59-A6C34878D82A}">
                    <a16:rowId xmlns:a16="http://schemas.microsoft.com/office/drawing/2014/main" val="1505530146"/>
                  </a:ext>
                </a:extLst>
              </a:tr>
              <a:tr h="313618">
                <a:tc>
                  <a:txBody>
                    <a:bodyPr/>
                    <a:lstStyle/>
                    <a:p>
                      <a:r>
                        <a:rPr lang="en-US" sz="1200"/>
                        <a:t>Gen14_0055</a:t>
                      </a:r>
                      <a:endParaRPr lang="en-US" sz="1200" dirty="0"/>
                    </a:p>
                  </a:txBody>
                  <a:tcPr marL="93709" marR="93709" marT="46854" marB="46854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16</a:t>
                      </a:r>
                      <a:endParaRPr lang="en-US" sz="1200" dirty="0"/>
                    </a:p>
                  </a:txBody>
                  <a:tcPr marL="93709" marR="93709" marT="46854" marB="46854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  <a:endParaRPr lang="en-US" sz="1200" dirty="0"/>
                    </a:p>
                  </a:txBody>
                  <a:tcPr marL="93709" marR="93709" marT="46854" marB="46854"/>
                </a:tc>
                <a:extLst>
                  <a:ext uri="{0D108BD9-81ED-4DB2-BD59-A6C34878D82A}">
                    <a16:rowId xmlns:a16="http://schemas.microsoft.com/office/drawing/2014/main" val="1220062241"/>
                  </a:ext>
                </a:extLst>
              </a:tr>
              <a:tr h="313618">
                <a:tc>
                  <a:txBody>
                    <a:bodyPr/>
                    <a:lstStyle/>
                    <a:p>
                      <a:r>
                        <a:rPr lang="en-US" sz="1200"/>
                        <a:t>Gen15_0006</a:t>
                      </a:r>
                      <a:endParaRPr lang="en-US" sz="1200" dirty="0"/>
                    </a:p>
                  </a:txBody>
                  <a:tcPr marL="93709" marR="93709" marT="46854" marB="46854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16</a:t>
                      </a:r>
                      <a:endParaRPr lang="en-US" sz="1200" dirty="0"/>
                    </a:p>
                  </a:txBody>
                  <a:tcPr marL="93709" marR="93709" marT="46854" marB="46854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  <a:endParaRPr lang="en-US" sz="1200" dirty="0"/>
                    </a:p>
                  </a:txBody>
                  <a:tcPr marL="93709" marR="93709" marT="46854" marB="46854"/>
                </a:tc>
                <a:extLst>
                  <a:ext uri="{0D108BD9-81ED-4DB2-BD59-A6C34878D82A}">
                    <a16:rowId xmlns:a16="http://schemas.microsoft.com/office/drawing/2014/main" val="3859128836"/>
                  </a:ext>
                </a:extLst>
              </a:tr>
              <a:tr h="313618">
                <a:tc>
                  <a:txBody>
                    <a:bodyPr/>
                    <a:lstStyle/>
                    <a:p>
                      <a:r>
                        <a:rPr lang="en-US" sz="1200"/>
                        <a:t>Gen15_0053</a:t>
                      </a:r>
                      <a:endParaRPr lang="en-US" sz="1200" dirty="0"/>
                    </a:p>
                  </a:txBody>
                  <a:tcPr marL="93709" marR="93709" marT="46854" marB="46854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16</a:t>
                      </a:r>
                      <a:endParaRPr lang="en-US" sz="1200" dirty="0"/>
                    </a:p>
                  </a:txBody>
                  <a:tcPr marL="93709" marR="93709" marT="46854" marB="46854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  <a:endParaRPr lang="en-US" sz="1200" dirty="0"/>
                    </a:p>
                  </a:txBody>
                  <a:tcPr marL="93709" marR="93709" marT="46854" marB="46854"/>
                </a:tc>
                <a:extLst>
                  <a:ext uri="{0D108BD9-81ED-4DB2-BD59-A6C34878D82A}">
                    <a16:rowId xmlns:a16="http://schemas.microsoft.com/office/drawing/2014/main" val="836700914"/>
                  </a:ext>
                </a:extLst>
              </a:tr>
              <a:tr h="313618">
                <a:tc>
                  <a:txBody>
                    <a:bodyPr/>
                    <a:lstStyle/>
                    <a:p>
                      <a:r>
                        <a:rPr lang="en-US" sz="1200"/>
                        <a:t>Gen15_0087</a:t>
                      </a:r>
                      <a:endParaRPr lang="en-US" sz="1200" dirty="0"/>
                    </a:p>
                  </a:txBody>
                  <a:tcPr marL="93709" marR="93709" marT="46854" marB="46854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16</a:t>
                      </a:r>
                      <a:endParaRPr lang="en-US" sz="1200" dirty="0"/>
                    </a:p>
                  </a:txBody>
                  <a:tcPr marL="93709" marR="93709" marT="46854" marB="46854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  <a:endParaRPr lang="en-US" sz="1200" dirty="0"/>
                    </a:p>
                  </a:txBody>
                  <a:tcPr marL="93709" marR="93709" marT="46854" marB="46854"/>
                </a:tc>
                <a:extLst>
                  <a:ext uri="{0D108BD9-81ED-4DB2-BD59-A6C34878D82A}">
                    <a16:rowId xmlns:a16="http://schemas.microsoft.com/office/drawing/2014/main" val="42389501"/>
                  </a:ext>
                </a:extLst>
              </a:tr>
              <a:tr h="313618">
                <a:tc>
                  <a:txBody>
                    <a:bodyPr/>
                    <a:lstStyle/>
                    <a:p>
                      <a:r>
                        <a:rPr lang="en-US" sz="1200"/>
                        <a:t>Gen14_0061</a:t>
                      </a:r>
                      <a:endParaRPr lang="en-US" sz="1200" dirty="0"/>
                    </a:p>
                  </a:txBody>
                  <a:tcPr marL="93709" marR="93709" marT="46854" marB="46854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15</a:t>
                      </a:r>
                      <a:endParaRPr lang="en-US" sz="1200" dirty="0"/>
                    </a:p>
                  </a:txBody>
                  <a:tcPr marL="93709" marR="93709" marT="46854" marB="46854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  <a:endParaRPr lang="en-US" sz="1200" dirty="0"/>
                    </a:p>
                  </a:txBody>
                  <a:tcPr marL="93709" marR="93709" marT="46854" marB="46854"/>
                </a:tc>
                <a:extLst>
                  <a:ext uri="{0D108BD9-81ED-4DB2-BD59-A6C34878D82A}">
                    <a16:rowId xmlns:a16="http://schemas.microsoft.com/office/drawing/2014/main" val="242950783"/>
                  </a:ext>
                </a:extLst>
              </a:tr>
              <a:tr h="313618">
                <a:tc>
                  <a:txBody>
                    <a:bodyPr/>
                    <a:lstStyle/>
                    <a:p>
                      <a:r>
                        <a:rPr lang="en-US" sz="1200"/>
                        <a:t>Gen15_0094</a:t>
                      </a:r>
                      <a:endParaRPr lang="en-US" sz="1200" dirty="0"/>
                    </a:p>
                  </a:txBody>
                  <a:tcPr marL="93709" marR="93709" marT="46854" marB="46854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15</a:t>
                      </a:r>
                      <a:endParaRPr lang="en-US" sz="1200" dirty="0"/>
                    </a:p>
                  </a:txBody>
                  <a:tcPr marL="93709" marR="93709" marT="46854" marB="46854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  <a:endParaRPr lang="en-US" sz="1200" dirty="0"/>
                    </a:p>
                  </a:txBody>
                  <a:tcPr marL="93709" marR="93709" marT="46854" marB="46854"/>
                </a:tc>
                <a:extLst>
                  <a:ext uri="{0D108BD9-81ED-4DB2-BD59-A6C34878D82A}">
                    <a16:rowId xmlns:a16="http://schemas.microsoft.com/office/drawing/2014/main" val="1426695609"/>
                  </a:ext>
                </a:extLst>
              </a:tr>
              <a:tr h="313618">
                <a:tc>
                  <a:txBody>
                    <a:bodyPr/>
                    <a:lstStyle/>
                    <a:p>
                      <a:r>
                        <a:rPr lang="en-US" sz="1200"/>
                        <a:t>Gen15_0075</a:t>
                      </a:r>
                      <a:endParaRPr lang="en-US" sz="1200" dirty="0"/>
                    </a:p>
                  </a:txBody>
                  <a:tcPr marL="93709" marR="93709" marT="46854" marB="46854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15</a:t>
                      </a:r>
                      <a:endParaRPr lang="en-US" sz="1200" dirty="0"/>
                    </a:p>
                  </a:txBody>
                  <a:tcPr marL="93709" marR="93709" marT="46854" marB="46854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  <a:endParaRPr lang="en-US" sz="1200" dirty="0"/>
                    </a:p>
                  </a:txBody>
                  <a:tcPr marL="93709" marR="93709" marT="46854" marB="46854"/>
                </a:tc>
                <a:extLst>
                  <a:ext uri="{0D108BD9-81ED-4DB2-BD59-A6C34878D82A}">
                    <a16:rowId xmlns:a16="http://schemas.microsoft.com/office/drawing/2014/main" val="1612384803"/>
                  </a:ext>
                </a:extLst>
              </a:tr>
              <a:tr h="313618">
                <a:tc>
                  <a:txBody>
                    <a:bodyPr/>
                    <a:lstStyle/>
                    <a:p>
                      <a:r>
                        <a:rPr lang="en-US" sz="1200"/>
                        <a:t>Gen15_0070</a:t>
                      </a:r>
                      <a:endParaRPr lang="en-US" sz="1200" dirty="0"/>
                    </a:p>
                  </a:txBody>
                  <a:tcPr marL="93709" marR="93709" marT="46854" marB="46854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14</a:t>
                      </a:r>
                      <a:endParaRPr lang="en-US" sz="1200" dirty="0"/>
                    </a:p>
                  </a:txBody>
                  <a:tcPr marL="93709" marR="93709" marT="46854" marB="46854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  <a:endParaRPr lang="en-US" sz="1200" dirty="0"/>
                    </a:p>
                  </a:txBody>
                  <a:tcPr marL="93709" marR="93709" marT="46854" marB="46854"/>
                </a:tc>
                <a:extLst>
                  <a:ext uri="{0D108BD9-81ED-4DB2-BD59-A6C34878D82A}">
                    <a16:rowId xmlns:a16="http://schemas.microsoft.com/office/drawing/2014/main" val="289617411"/>
                  </a:ext>
                </a:extLst>
              </a:tr>
              <a:tr h="313618">
                <a:tc>
                  <a:txBody>
                    <a:bodyPr/>
                    <a:lstStyle/>
                    <a:p>
                      <a:r>
                        <a:rPr lang="en-US" sz="1200"/>
                        <a:t>Gen14_0104</a:t>
                      </a:r>
                      <a:endParaRPr lang="en-US" sz="1200" dirty="0"/>
                    </a:p>
                  </a:txBody>
                  <a:tcPr marL="93709" marR="93709" marT="46854" marB="46854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9</a:t>
                      </a:r>
                      <a:endParaRPr lang="en-US" sz="1200" dirty="0"/>
                    </a:p>
                  </a:txBody>
                  <a:tcPr marL="93709" marR="93709" marT="46854" marB="46854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  <a:endParaRPr lang="en-US" sz="1200" dirty="0"/>
                    </a:p>
                  </a:txBody>
                  <a:tcPr marL="93709" marR="93709" marT="46854" marB="46854"/>
                </a:tc>
                <a:extLst>
                  <a:ext uri="{0D108BD9-81ED-4DB2-BD59-A6C34878D82A}">
                    <a16:rowId xmlns:a16="http://schemas.microsoft.com/office/drawing/2014/main" val="716746827"/>
                  </a:ext>
                </a:extLst>
              </a:tr>
              <a:tr h="313618">
                <a:tc>
                  <a:txBody>
                    <a:bodyPr/>
                    <a:lstStyle/>
                    <a:p>
                      <a:r>
                        <a:rPr lang="en-US" sz="1200"/>
                        <a:t>Gen15_0027</a:t>
                      </a:r>
                      <a:endParaRPr lang="en-US" sz="1200" dirty="0"/>
                    </a:p>
                  </a:txBody>
                  <a:tcPr marL="93709" marR="93709" marT="46854" marB="46854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6</a:t>
                      </a:r>
                      <a:endParaRPr lang="en-US" sz="1200" dirty="0"/>
                    </a:p>
                  </a:txBody>
                  <a:tcPr marL="93709" marR="93709" marT="46854" marB="46854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 marL="93709" marR="93709" marT="46854" marB="46854"/>
                </a:tc>
                <a:extLst>
                  <a:ext uri="{0D108BD9-81ED-4DB2-BD59-A6C34878D82A}">
                    <a16:rowId xmlns:a16="http://schemas.microsoft.com/office/drawing/2014/main" val="895984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3670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5781</TotalTime>
  <Words>840</Words>
  <Application>Microsoft Office PowerPoint</Application>
  <PresentationFormat>Widescreen</PresentationFormat>
  <Paragraphs>173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Tw Cen MT</vt:lpstr>
      <vt:lpstr>Tw Cen MT Condensed</vt:lpstr>
      <vt:lpstr>Wingdings 3</vt:lpstr>
      <vt:lpstr>Integral</vt:lpstr>
      <vt:lpstr>Checkers AI</vt:lpstr>
      <vt:lpstr>Environment and Tools</vt:lpstr>
      <vt:lpstr>Blondie24</vt:lpstr>
      <vt:lpstr>Methology</vt:lpstr>
      <vt:lpstr>CNN Architecture</vt:lpstr>
      <vt:lpstr>Selection</vt:lpstr>
      <vt:lpstr>Generation</vt:lpstr>
      <vt:lpstr>Convergence</vt:lpstr>
      <vt:lpstr>Best from Gen15 Results</vt:lpstr>
      <vt:lpstr>Gen15_0111 against other Generations</vt:lpstr>
      <vt:lpstr>Gen15_0111 Against Human</vt:lpstr>
      <vt:lpstr>Conclusions and Improvements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Checkers AI</dc:title>
  <dc:creator>David Cowan</dc:creator>
  <cp:lastModifiedBy>David Cowan</cp:lastModifiedBy>
  <cp:revision>9</cp:revision>
  <dcterms:created xsi:type="dcterms:W3CDTF">2022-04-11T15:41:31Z</dcterms:created>
  <dcterms:modified xsi:type="dcterms:W3CDTF">2022-10-27T16:33:30Z</dcterms:modified>
</cp:coreProperties>
</file>